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31D_83D43E43.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315_CE73CDED.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notesMasterIdLst>
    <p:notesMasterId r:id="rId29"/>
  </p:notesMasterIdLst>
  <p:sldIdLst>
    <p:sldId id="314" r:id="rId2"/>
    <p:sldId id="792" r:id="rId3"/>
    <p:sldId id="794" r:id="rId4"/>
    <p:sldId id="764" r:id="rId5"/>
    <p:sldId id="748" r:id="rId6"/>
    <p:sldId id="795" r:id="rId7"/>
    <p:sldId id="796" r:id="rId8"/>
    <p:sldId id="786" r:id="rId9"/>
    <p:sldId id="787" r:id="rId10"/>
    <p:sldId id="782" r:id="rId11"/>
    <p:sldId id="781" r:id="rId12"/>
    <p:sldId id="800" r:id="rId13"/>
    <p:sldId id="797" r:id="rId14"/>
    <p:sldId id="765" r:id="rId15"/>
    <p:sldId id="799" r:id="rId16"/>
    <p:sldId id="801" r:id="rId17"/>
    <p:sldId id="802" r:id="rId18"/>
    <p:sldId id="803" r:id="rId19"/>
    <p:sldId id="804" r:id="rId20"/>
    <p:sldId id="805" r:id="rId21"/>
    <p:sldId id="788" r:id="rId22"/>
    <p:sldId id="789" r:id="rId23"/>
    <p:sldId id="806" r:id="rId24"/>
    <p:sldId id="807" r:id="rId25"/>
    <p:sldId id="367" r:id="rId26"/>
    <p:sldId id="785" r:id="rId27"/>
    <p:sldId id="808" r:id="rId28"/>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6CB8B9-2555-3C8F-F1EC-CBBFB98208B8}" name="Gehrig Matthias PUE" initials="MG" userId="S::matthias.gehrig@pue.admin.ch::73894a48-e7be-4312-9b83-4de523ce95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9A7"/>
    <a:srgbClr val="005781"/>
    <a:srgbClr val="55B9A1"/>
    <a:srgbClr val="009A46"/>
    <a:srgbClr val="D8FED6"/>
    <a:srgbClr val="FED4D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53288" autoAdjust="0"/>
  </p:normalViewPr>
  <p:slideViewPr>
    <p:cSldViewPr>
      <p:cViewPr varScale="1">
        <p:scale>
          <a:sx n="81" d="100"/>
          <a:sy n="81" d="100"/>
        </p:scale>
        <p:origin x="2964" y="60"/>
      </p:cViewPr>
      <p:guideLst>
        <p:guide orient="horz" pos="2160"/>
        <p:guide pos="2880"/>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ias Gehrig" userId="cf08968f3871e8c0" providerId="LiveId" clId="{66822B25-904A-4D46-8AF5-B4B1FE961EFF}"/>
    <pc:docChg chg="modSld">
      <pc:chgData name="Matthias Gehrig" userId="cf08968f3871e8c0" providerId="LiveId" clId="{66822B25-904A-4D46-8AF5-B4B1FE961EFF}" dt="2026-05-17T17:34:51.381" v="24" actId="6549"/>
      <pc:docMkLst>
        <pc:docMk/>
      </pc:docMkLst>
      <pc:sldChg chg="modNotesTx">
        <pc:chgData name="Matthias Gehrig" userId="cf08968f3871e8c0" providerId="LiveId" clId="{66822B25-904A-4D46-8AF5-B4B1FE961EFF}" dt="2026-05-17T17:32:04.661" v="0" actId="6549"/>
        <pc:sldMkLst>
          <pc:docMk/>
          <pc:sldMk cId="2463511391" sldId="314"/>
        </pc:sldMkLst>
      </pc:sldChg>
      <pc:sldChg chg="modNotesTx">
        <pc:chgData name="Matthias Gehrig" userId="cf08968f3871e8c0" providerId="LiveId" clId="{66822B25-904A-4D46-8AF5-B4B1FE961EFF}" dt="2026-05-17T17:32:19.099" v="3" actId="6549"/>
        <pc:sldMkLst>
          <pc:docMk/>
          <pc:sldMk cId="2238763594" sldId="748"/>
        </pc:sldMkLst>
      </pc:sldChg>
      <pc:sldChg chg="modNotesTx">
        <pc:chgData name="Matthias Gehrig" userId="cf08968f3871e8c0" providerId="LiveId" clId="{66822B25-904A-4D46-8AF5-B4B1FE961EFF}" dt="2026-05-17T17:34:36.483" v="23" actId="6549"/>
        <pc:sldMkLst>
          <pc:docMk/>
          <pc:sldMk cId="2571799462" sldId="765"/>
        </pc:sldMkLst>
      </pc:sldChg>
      <pc:sldChg chg="modNotesTx">
        <pc:chgData name="Matthias Gehrig" userId="cf08968f3871e8c0" providerId="LiveId" clId="{66822B25-904A-4D46-8AF5-B4B1FE961EFF}" dt="2026-05-17T17:32:57.272" v="10" actId="6549"/>
        <pc:sldMkLst>
          <pc:docMk/>
          <pc:sldMk cId="917382164" sldId="781"/>
        </pc:sldMkLst>
      </pc:sldChg>
      <pc:sldChg chg="modNotesTx">
        <pc:chgData name="Matthias Gehrig" userId="cf08968f3871e8c0" providerId="LiveId" clId="{66822B25-904A-4D46-8AF5-B4B1FE961EFF}" dt="2026-05-17T17:32:51.582" v="9" actId="6549"/>
        <pc:sldMkLst>
          <pc:docMk/>
          <pc:sldMk cId="2303085485" sldId="782"/>
        </pc:sldMkLst>
      </pc:sldChg>
      <pc:sldChg chg="modNotesTx">
        <pc:chgData name="Matthias Gehrig" userId="cf08968f3871e8c0" providerId="LiveId" clId="{66822B25-904A-4D46-8AF5-B4B1FE961EFF}" dt="2026-05-17T17:32:32.195" v="6" actId="6549"/>
        <pc:sldMkLst>
          <pc:docMk/>
          <pc:sldMk cId="2466229995" sldId="786"/>
        </pc:sldMkLst>
      </pc:sldChg>
      <pc:sldChg chg="modNotesTx">
        <pc:chgData name="Matthias Gehrig" userId="cf08968f3871e8c0" providerId="LiveId" clId="{66822B25-904A-4D46-8AF5-B4B1FE961EFF}" dt="2026-05-17T17:32:37.112" v="7" actId="6549"/>
        <pc:sldMkLst>
          <pc:docMk/>
          <pc:sldMk cId="1779540891" sldId="787"/>
        </pc:sldMkLst>
      </pc:sldChg>
      <pc:sldChg chg="modNotesTx">
        <pc:chgData name="Matthias Gehrig" userId="cf08968f3871e8c0" providerId="LiveId" clId="{66822B25-904A-4D46-8AF5-B4B1FE961EFF}" dt="2026-05-17T17:34:51.381" v="24" actId="6549"/>
        <pc:sldMkLst>
          <pc:docMk/>
          <pc:sldMk cId="3238530919" sldId="788"/>
        </pc:sldMkLst>
      </pc:sldChg>
      <pc:sldChg chg="modNotesTx">
        <pc:chgData name="Matthias Gehrig" userId="cf08968f3871e8c0" providerId="LiveId" clId="{66822B25-904A-4D46-8AF5-B4B1FE961EFF}" dt="2026-05-17T17:33:49.600" v="20" actId="6549"/>
        <pc:sldMkLst>
          <pc:docMk/>
          <pc:sldMk cId="3463695853" sldId="789"/>
        </pc:sldMkLst>
      </pc:sldChg>
      <pc:sldChg chg="modNotesTx">
        <pc:chgData name="Matthias Gehrig" userId="cf08968f3871e8c0" providerId="LiveId" clId="{66822B25-904A-4D46-8AF5-B4B1FE961EFF}" dt="2026-05-17T17:32:08.544" v="1" actId="6549"/>
        <pc:sldMkLst>
          <pc:docMk/>
          <pc:sldMk cId="759064585" sldId="792"/>
        </pc:sldMkLst>
      </pc:sldChg>
      <pc:sldChg chg="modNotesTx">
        <pc:chgData name="Matthias Gehrig" userId="cf08968f3871e8c0" providerId="LiveId" clId="{66822B25-904A-4D46-8AF5-B4B1FE961EFF}" dt="2026-05-17T17:34:07.585" v="22" actId="6549"/>
        <pc:sldMkLst>
          <pc:docMk/>
          <pc:sldMk cId="452575993" sldId="794"/>
        </pc:sldMkLst>
      </pc:sldChg>
      <pc:sldChg chg="modNotesTx">
        <pc:chgData name="Matthias Gehrig" userId="cf08968f3871e8c0" providerId="LiveId" clId="{66822B25-904A-4D46-8AF5-B4B1FE961EFF}" dt="2026-05-17T17:32:23.070" v="4" actId="6549"/>
        <pc:sldMkLst>
          <pc:docMk/>
          <pc:sldMk cId="635155301" sldId="795"/>
        </pc:sldMkLst>
      </pc:sldChg>
      <pc:sldChg chg="modNotesTx">
        <pc:chgData name="Matthias Gehrig" userId="cf08968f3871e8c0" providerId="LiveId" clId="{66822B25-904A-4D46-8AF5-B4B1FE961EFF}" dt="2026-05-17T17:32:26.570" v="5" actId="6549"/>
        <pc:sldMkLst>
          <pc:docMk/>
          <pc:sldMk cId="637698749" sldId="796"/>
        </pc:sldMkLst>
      </pc:sldChg>
      <pc:sldChg chg="modNotesTx">
        <pc:chgData name="Matthias Gehrig" userId="cf08968f3871e8c0" providerId="LiveId" clId="{66822B25-904A-4D46-8AF5-B4B1FE961EFF}" dt="2026-05-17T17:33:07.930" v="12" actId="6549"/>
        <pc:sldMkLst>
          <pc:docMk/>
          <pc:sldMk cId="2211724867" sldId="797"/>
        </pc:sldMkLst>
      </pc:sldChg>
      <pc:sldChg chg="modNotesTx">
        <pc:chgData name="Matthias Gehrig" userId="cf08968f3871e8c0" providerId="LiveId" clId="{66822B25-904A-4D46-8AF5-B4B1FE961EFF}" dt="2026-05-17T17:33:13.577" v="13" actId="6549"/>
        <pc:sldMkLst>
          <pc:docMk/>
          <pc:sldMk cId="2679713085" sldId="799"/>
        </pc:sldMkLst>
      </pc:sldChg>
      <pc:sldChg chg="modNotesTx">
        <pc:chgData name="Matthias Gehrig" userId="cf08968f3871e8c0" providerId="LiveId" clId="{66822B25-904A-4D46-8AF5-B4B1FE961EFF}" dt="2026-05-17T17:33:02.182" v="11" actId="6549"/>
        <pc:sldMkLst>
          <pc:docMk/>
          <pc:sldMk cId="3087930084" sldId="800"/>
        </pc:sldMkLst>
      </pc:sldChg>
      <pc:sldChg chg="modNotesTx">
        <pc:chgData name="Matthias Gehrig" userId="cf08968f3871e8c0" providerId="LiveId" clId="{66822B25-904A-4D46-8AF5-B4B1FE961EFF}" dt="2026-05-17T17:33:18.363" v="14" actId="6549"/>
        <pc:sldMkLst>
          <pc:docMk/>
          <pc:sldMk cId="239642143" sldId="801"/>
        </pc:sldMkLst>
      </pc:sldChg>
      <pc:sldChg chg="modNotesTx">
        <pc:chgData name="Matthias Gehrig" userId="cf08968f3871e8c0" providerId="LiveId" clId="{66822B25-904A-4D46-8AF5-B4B1FE961EFF}" dt="2026-05-17T17:33:21.729" v="15" actId="6549"/>
        <pc:sldMkLst>
          <pc:docMk/>
          <pc:sldMk cId="92713994" sldId="802"/>
        </pc:sldMkLst>
      </pc:sldChg>
      <pc:sldChg chg="modNotesTx">
        <pc:chgData name="Matthias Gehrig" userId="cf08968f3871e8c0" providerId="LiveId" clId="{66822B25-904A-4D46-8AF5-B4B1FE961EFF}" dt="2026-05-17T17:33:27.167" v="16" actId="6549"/>
        <pc:sldMkLst>
          <pc:docMk/>
          <pc:sldMk cId="2432409357" sldId="803"/>
        </pc:sldMkLst>
      </pc:sldChg>
      <pc:sldChg chg="modNotesTx">
        <pc:chgData name="Matthias Gehrig" userId="cf08968f3871e8c0" providerId="LiveId" clId="{66822B25-904A-4D46-8AF5-B4B1FE961EFF}" dt="2026-05-17T17:33:30.672" v="17" actId="6549"/>
        <pc:sldMkLst>
          <pc:docMk/>
          <pc:sldMk cId="2257994215" sldId="804"/>
        </pc:sldMkLst>
      </pc:sldChg>
      <pc:sldChg chg="modNotesTx">
        <pc:chgData name="Matthias Gehrig" userId="cf08968f3871e8c0" providerId="LiveId" clId="{66822B25-904A-4D46-8AF5-B4B1FE961EFF}" dt="2026-05-17T17:33:36.018" v="18" actId="6549"/>
        <pc:sldMkLst>
          <pc:docMk/>
          <pc:sldMk cId="925372826" sldId="805"/>
        </pc:sldMkLst>
      </pc:sldChg>
      <pc:sldChg chg="modNotesTx">
        <pc:chgData name="Matthias Gehrig" userId="cf08968f3871e8c0" providerId="LiveId" clId="{66822B25-904A-4D46-8AF5-B4B1FE961EFF}" dt="2026-05-17T17:33:53.068" v="21" actId="6549"/>
        <pc:sldMkLst>
          <pc:docMk/>
          <pc:sldMk cId="502730705" sldId="806"/>
        </pc:sldMkLst>
      </pc:sldChg>
    </pc:docChg>
  </pc:docChgLst>
</pc:chgInfo>
</file>

<file path=ppt/comments/modernComment_315_CE73CDED.xml><?xml version="1.0" encoding="utf-8"?>
<p188:cmLst xmlns:a="http://schemas.openxmlformats.org/drawingml/2006/main" xmlns:r="http://schemas.openxmlformats.org/officeDocument/2006/relationships" xmlns:p188="http://schemas.microsoft.com/office/powerpoint/2018/8/main">
  <p188:cm id="{625137F3-BA06-4F31-B77F-CACA7A3B3558}" authorId="{C16CB8B9-2555-3C8F-F1EC-CBBFB98208B8}" created="2026-05-11T12:34:13.929">
    <ac:deMkLst xmlns:ac="http://schemas.microsoft.com/office/drawing/2013/main/command">
      <pc:docMk xmlns:pc="http://schemas.microsoft.com/office/powerpoint/2013/main/command"/>
      <pc:sldMk xmlns:pc="http://schemas.microsoft.com/office/powerpoint/2013/main/command" cId="3463695853" sldId="789"/>
      <ac:spMk id="3" creationId="{F7CE94EB-1CB2-643E-B14E-7FB9E5D07908}"/>
    </ac:deMkLst>
    <p188:txBody>
      <a:bodyPr/>
      <a:lstStyle/>
      <a:p>
        <a:r>
          <a:rPr lang="de-CH"/>
          <a:t>Wohl kaum zu lesen</a:t>
        </a:r>
      </a:p>
    </p188:txBody>
  </p188:cm>
</p188:cmLst>
</file>

<file path=ppt/comments/modernComment_31D_83D43E43.xml><?xml version="1.0" encoding="utf-8"?>
<p188:cmLst xmlns:a="http://schemas.openxmlformats.org/drawingml/2006/main" xmlns:r="http://schemas.openxmlformats.org/officeDocument/2006/relationships" xmlns:p188="http://schemas.microsoft.com/office/powerpoint/2018/8/main">
  <p188:cm id="{BA079E84-FA4F-46C3-8087-B5393C507CF0}" authorId="{C16CB8B9-2555-3C8F-F1EC-CBBFB98208B8}" status="resolved" created="2026-05-11T12:31:39.329" complete="100000">
    <ac:txMkLst xmlns:ac="http://schemas.microsoft.com/office/drawing/2013/main/command">
      <pc:docMk xmlns:pc="http://schemas.microsoft.com/office/powerpoint/2013/main/command"/>
      <pc:sldMk xmlns:pc="http://schemas.microsoft.com/office/powerpoint/2013/main/command" cId="2211724867" sldId="797"/>
      <ac:spMk id="2" creationId="{76895D2A-5AE5-76DC-BCD8-A1D72D940C27}"/>
      <ac:txMk cp="107">
        <ac:context len="372" hash="252391515"/>
      </ac:txMk>
    </ac:txMkLst>
    <p188:pos x="7370956" y="1282970"/>
    <p188:replyLst>
      <p188:reply id="{54CEC3A0-A17C-494B-B567-1E96C9014AF4}" authorId="{C16CB8B9-2555-3C8F-F1EC-CBBFB98208B8}" created="2026-05-11T12:31:50.717">
        <p188:txBody>
          <a:bodyPr/>
          <a:lstStyle/>
          <a:p>
            <a:r>
              <a:rPr lang="de-CH"/>
              <a:t>Grünes reduzieren</a:t>
            </a:r>
          </a:p>
        </p188:txBody>
      </p188:reply>
    </p188:replyLst>
    <p188:txBody>
      <a:bodyPr/>
      <a:lstStyle/>
      <a:p>
        <a:r>
          <a:rPr lang="de-CH"/>
          <a:t>Tendenzielle kürzen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1"/>
            <a:ext cx="2945659" cy="496411"/>
          </a:xfrm>
          <a:prstGeom prst="rect">
            <a:avLst/>
          </a:prstGeom>
        </p:spPr>
        <p:txBody>
          <a:bodyPr vert="horz" lIns="91431" tIns="45715" rIns="91431" bIns="45715" rtlCol="0"/>
          <a:lstStyle>
            <a:lvl1pPr algn="l">
              <a:defRPr sz="1200"/>
            </a:lvl1pPr>
          </a:lstStyle>
          <a:p>
            <a:endParaRPr lang="de-CH"/>
          </a:p>
        </p:txBody>
      </p:sp>
      <p:sp>
        <p:nvSpPr>
          <p:cNvPr id="3" name="Datumsplatzhalter 2"/>
          <p:cNvSpPr>
            <a:spLocks noGrp="1"/>
          </p:cNvSpPr>
          <p:nvPr>
            <p:ph type="dt" idx="1"/>
          </p:nvPr>
        </p:nvSpPr>
        <p:spPr>
          <a:xfrm>
            <a:off x="3850445" y="1"/>
            <a:ext cx="2945659" cy="496411"/>
          </a:xfrm>
          <a:prstGeom prst="rect">
            <a:avLst/>
          </a:prstGeom>
        </p:spPr>
        <p:txBody>
          <a:bodyPr vert="horz" lIns="91431" tIns="45715" rIns="91431" bIns="45715" rtlCol="0"/>
          <a:lstStyle>
            <a:lvl1pPr algn="r">
              <a:defRPr sz="1200"/>
            </a:lvl1pPr>
          </a:lstStyle>
          <a:p>
            <a:fld id="{4DBBBF65-93D4-4F0E-902C-6F754DA144C3}" type="datetimeFigureOut">
              <a:rPr lang="de-CH" smtClean="0"/>
              <a:t>17.05.2026</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de-CH"/>
          </a:p>
        </p:txBody>
      </p:sp>
      <p:sp>
        <p:nvSpPr>
          <p:cNvPr id="5" name="Notizenplatzhalter 4"/>
          <p:cNvSpPr>
            <a:spLocks noGrp="1"/>
          </p:cNvSpPr>
          <p:nvPr>
            <p:ph type="body" sz="quarter" idx="3"/>
          </p:nvPr>
        </p:nvSpPr>
        <p:spPr>
          <a:xfrm>
            <a:off x="679768" y="4715908"/>
            <a:ext cx="5438140" cy="4467701"/>
          </a:xfrm>
          <a:prstGeom prst="rect">
            <a:avLst/>
          </a:prstGeom>
        </p:spPr>
        <p:txBody>
          <a:bodyPr vert="horz" lIns="91431" tIns="45715" rIns="91431" bIns="4571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2" y="9430092"/>
            <a:ext cx="2945659" cy="496411"/>
          </a:xfrm>
          <a:prstGeom prst="rect">
            <a:avLst/>
          </a:prstGeom>
        </p:spPr>
        <p:txBody>
          <a:bodyPr vert="horz" lIns="91431" tIns="45715" rIns="91431" bIns="45715" rtlCol="0" anchor="b"/>
          <a:lstStyle>
            <a:lvl1pPr algn="l">
              <a:defRPr sz="1200"/>
            </a:lvl1pPr>
          </a:lstStyle>
          <a:p>
            <a:endParaRPr lang="de-CH"/>
          </a:p>
        </p:txBody>
      </p:sp>
      <p:sp>
        <p:nvSpPr>
          <p:cNvPr id="7" name="Foliennummernplatzhalter 6"/>
          <p:cNvSpPr>
            <a:spLocks noGrp="1"/>
          </p:cNvSpPr>
          <p:nvPr>
            <p:ph type="sldNum" sz="quarter" idx="5"/>
          </p:nvPr>
        </p:nvSpPr>
        <p:spPr>
          <a:xfrm>
            <a:off x="3850445" y="9430092"/>
            <a:ext cx="2945659" cy="496411"/>
          </a:xfrm>
          <a:prstGeom prst="rect">
            <a:avLst/>
          </a:prstGeom>
        </p:spPr>
        <p:txBody>
          <a:bodyPr vert="horz" lIns="91431" tIns="45715" rIns="91431" bIns="45715" rtlCol="0" anchor="b"/>
          <a:lstStyle>
            <a:lvl1pPr algn="r">
              <a:defRPr sz="1200"/>
            </a:lvl1pPr>
          </a:lstStyle>
          <a:p>
            <a:fld id="{D8A24DD4-5702-4868-892A-DB65A7EEECAA}" type="slidenum">
              <a:rPr lang="de-CH" smtClean="0"/>
              <a:t>‹Nr.›</a:t>
            </a:fld>
            <a:endParaRPr lang="de-CH"/>
          </a:p>
        </p:txBody>
      </p:sp>
    </p:spTree>
    <p:extLst>
      <p:ext uri="{BB962C8B-B14F-4D97-AF65-F5344CB8AC3E}">
        <p14:creationId xmlns:p14="http://schemas.microsoft.com/office/powerpoint/2010/main" val="462401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8A24DD4-5702-4868-892A-DB65A7EEECAA}" type="slidenum">
              <a:rPr lang="de-CH" smtClean="0"/>
              <a:t>1</a:t>
            </a:fld>
            <a:endParaRPr lang="de-CH"/>
          </a:p>
        </p:txBody>
      </p:sp>
    </p:spTree>
    <p:extLst>
      <p:ext uri="{BB962C8B-B14F-4D97-AF65-F5344CB8AC3E}">
        <p14:creationId xmlns:p14="http://schemas.microsoft.com/office/powerpoint/2010/main" val="814543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0F006-07E3-BAEF-BA7C-5D5541EA6FD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D09CD79-16DD-BE77-8005-106957DCCC7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3409FF0-5B14-95B1-36F2-ED8CC7610175}"/>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BFF579E-393D-F3F5-C1F8-6C51F6E1E1C8}"/>
              </a:ext>
            </a:extLst>
          </p:cNvPr>
          <p:cNvSpPr>
            <a:spLocks noGrp="1"/>
          </p:cNvSpPr>
          <p:nvPr>
            <p:ph type="sldNum" sz="quarter" idx="5"/>
          </p:nvPr>
        </p:nvSpPr>
        <p:spPr/>
        <p:txBody>
          <a:bodyPr/>
          <a:lstStyle/>
          <a:p>
            <a:fld id="{D8A24DD4-5702-4868-892A-DB65A7EEECAA}" type="slidenum">
              <a:rPr lang="de-CH" smtClean="0"/>
              <a:t>10</a:t>
            </a:fld>
            <a:endParaRPr lang="de-CH"/>
          </a:p>
        </p:txBody>
      </p:sp>
    </p:spTree>
    <p:extLst>
      <p:ext uri="{BB962C8B-B14F-4D97-AF65-F5344CB8AC3E}">
        <p14:creationId xmlns:p14="http://schemas.microsoft.com/office/powerpoint/2010/main" val="2319713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83867-C6C5-0E09-44A5-FFD6E239351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AD559FA-704F-88A0-B451-5011226E663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19F05EA-B93B-C57E-2C93-709568593B1D}"/>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A0F09C6F-077A-B42F-F442-8E7E044C72AC}"/>
              </a:ext>
            </a:extLst>
          </p:cNvPr>
          <p:cNvSpPr>
            <a:spLocks noGrp="1"/>
          </p:cNvSpPr>
          <p:nvPr>
            <p:ph type="sldNum" sz="quarter" idx="5"/>
          </p:nvPr>
        </p:nvSpPr>
        <p:spPr/>
        <p:txBody>
          <a:bodyPr/>
          <a:lstStyle/>
          <a:p>
            <a:fld id="{D8A24DD4-5702-4868-892A-DB65A7EEECAA}" type="slidenum">
              <a:rPr lang="de-CH" smtClean="0"/>
              <a:t>11</a:t>
            </a:fld>
            <a:endParaRPr lang="de-CH"/>
          </a:p>
        </p:txBody>
      </p:sp>
    </p:spTree>
    <p:extLst>
      <p:ext uri="{BB962C8B-B14F-4D97-AF65-F5344CB8AC3E}">
        <p14:creationId xmlns:p14="http://schemas.microsoft.com/office/powerpoint/2010/main" val="2575169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9742-365D-DB0D-8668-1275C325530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FF0C705-539A-3D1D-EBC1-4916D753644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1D977E8-F131-F6E3-4D4C-D6F231C6A84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00A2743-91C5-7140-9805-82E1CDC99F90}"/>
              </a:ext>
            </a:extLst>
          </p:cNvPr>
          <p:cNvSpPr>
            <a:spLocks noGrp="1"/>
          </p:cNvSpPr>
          <p:nvPr>
            <p:ph type="sldNum" sz="quarter" idx="5"/>
          </p:nvPr>
        </p:nvSpPr>
        <p:spPr/>
        <p:txBody>
          <a:bodyPr/>
          <a:lstStyle/>
          <a:p>
            <a:fld id="{D8A24DD4-5702-4868-892A-DB65A7EEECAA}" type="slidenum">
              <a:rPr lang="de-CH" smtClean="0"/>
              <a:t>12</a:t>
            </a:fld>
            <a:endParaRPr lang="de-CH"/>
          </a:p>
        </p:txBody>
      </p:sp>
    </p:spTree>
    <p:extLst>
      <p:ext uri="{BB962C8B-B14F-4D97-AF65-F5344CB8AC3E}">
        <p14:creationId xmlns:p14="http://schemas.microsoft.com/office/powerpoint/2010/main" val="2367135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3A96-591F-F5D9-9A79-DDD8B37E1EC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00CEBEF-D339-980B-CE12-5DE618E5137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2123BAF-EA96-47AA-3F17-5C8B910DFC44}"/>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39A66757-EDE2-3CEB-24DE-88C0FA1B0CC6}"/>
              </a:ext>
            </a:extLst>
          </p:cNvPr>
          <p:cNvSpPr>
            <a:spLocks noGrp="1"/>
          </p:cNvSpPr>
          <p:nvPr>
            <p:ph type="sldNum" sz="quarter" idx="5"/>
          </p:nvPr>
        </p:nvSpPr>
        <p:spPr/>
        <p:txBody>
          <a:bodyPr/>
          <a:lstStyle/>
          <a:p>
            <a:fld id="{D8A24DD4-5702-4868-892A-DB65A7EEECAA}" type="slidenum">
              <a:rPr lang="de-CH" smtClean="0"/>
              <a:t>13</a:t>
            </a:fld>
            <a:endParaRPr lang="de-CH"/>
          </a:p>
        </p:txBody>
      </p:sp>
    </p:spTree>
    <p:extLst>
      <p:ext uri="{BB962C8B-B14F-4D97-AF65-F5344CB8AC3E}">
        <p14:creationId xmlns:p14="http://schemas.microsoft.com/office/powerpoint/2010/main" val="3350919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5ED9C-2D51-43FA-5254-66AC84BBA8D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4ABDD0C-1BE6-6A37-2838-C8C676FE557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622A243-D776-566B-8BFF-6D612F0ADDBF}"/>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74227D20-1864-4EDD-7701-569E0FFE1868}"/>
              </a:ext>
            </a:extLst>
          </p:cNvPr>
          <p:cNvSpPr>
            <a:spLocks noGrp="1"/>
          </p:cNvSpPr>
          <p:nvPr>
            <p:ph type="sldNum" sz="quarter" idx="5"/>
          </p:nvPr>
        </p:nvSpPr>
        <p:spPr/>
        <p:txBody>
          <a:bodyPr/>
          <a:lstStyle/>
          <a:p>
            <a:fld id="{D8A24DD4-5702-4868-892A-DB65A7EEECAA}" type="slidenum">
              <a:rPr lang="de-CH" smtClean="0"/>
              <a:t>14</a:t>
            </a:fld>
            <a:endParaRPr lang="de-CH"/>
          </a:p>
        </p:txBody>
      </p:sp>
    </p:spTree>
    <p:extLst>
      <p:ext uri="{BB962C8B-B14F-4D97-AF65-F5344CB8AC3E}">
        <p14:creationId xmlns:p14="http://schemas.microsoft.com/office/powerpoint/2010/main" val="393928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3DAFD-008F-E913-E2F5-4844DD9B839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D50563-9257-6B85-7652-512E41F7A5E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39C2DE2-695E-5F8F-738C-838F1F1D5EC7}"/>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47E50859-296E-DE77-DF5C-4BABFD24FFF2}"/>
              </a:ext>
            </a:extLst>
          </p:cNvPr>
          <p:cNvSpPr>
            <a:spLocks noGrp="1"/>
          </p:cNvSpPr>
          <p:nvPr>
            <p:ph type="sldNum" sz="quarter" idx="5"/>
          </p:nvPr>
        </p:nvSpPr>
        <p:spPr/>
        <p:txBody>
          <a:bodyPr/>
          <a:lstStyle/>
          <a:p>
            <a:fld id="{D8A24DD4-5702-4868-892A-DB65A7EEECAA}" type="slidenum">
              <a:rPr lang="de-CH" smtClean="0"/>
              <a:t>15</a:t>
            </a:fld>
            <a:endParaRPr lang="de-CH"/>
          </a:p>
        </p:txBody>
      </p:sp>
    </p:spTree>
    <p:extLst>
      <p:ext uri="{BB962C8B-B14F-4D97-AF65-F5344CB8AC3E}">
        <p14:creationId xmlns:p14="http://schemas.microsoft.com/office/powerpoint/2010/main" val="3905160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18963-C6BD-33F8-AC36-3D4B027F5B0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C0A1ED8-FDFC-A411-6578-E26243C4D98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8E239FD-DE12-3DB0-42E7-73A066D53FA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6FCEA666-B4D7-AB24-43BB-A0596E7225E8}"/>
              </a:ext>
            </a:extLst>
          </p:cNvPr>
          <p:cNvSpPr>
            <a:spLocks noGrp="1"/>
          </p:cNvSpPr>
          <p:nvPr>
            <p:ph type="sldNum" sz="quarter" idx="5"/>
          </p:nvPr>
        </p:nvSpPr>
        <p:spPr/>
        <p:txBody>
          <a:bodyPr/>
          <a:lstStyle/>
          <a:p>
            <a:fld id="{D8A24DD4-5702-4868-892A-DB65A7EEECAA}" type="slidenum">
              <a:rPr lang="de-CH" smtClean="0"/>
              <a:t>16</a:t>
            </a:fld>
            <a:endParaRPr lang="de-CH"/>
          </a:p>
        </p:txBody>
      </p:sp>
    </p:spTree>
    <p:extLst>
      <p:ext uri="{BB962C8B-B14F-4D97-AF65-F5344CB8AC3E}">
        <p14:creationId xmlns:p14="http://schemas.microsoft.com/office/powerpoint/2010/main" val="1245085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8D2F5-35B9-48F6-B7B0-8FF9A570C45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C12DF20-8053-82DF-5A19-991CBED7099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615F9E1-1682-0889-899C-A60B14B6CD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endParaRPr lang="de-CH" dirty="0"/>
          </a:p>
        </p:txBody>
      </p:sp>
      <p:sp>
        <p:nvSpPr>
          <p:cNvPr id="4" name="Foliennummernplatzhalter 3">
            <a:extLst>
              <a:ext uri="{FF2B5EF4-FFF2-40B4-BE49-F238E27FC236}">
                <a16:creationId xmlns:a16="http://schemas.microsoft.com/office/drawing/2014/main" id="{06DFF188-7750-00CD-993A-B1D0E4F6A7A1}"/>
              </a:ext>
            </a:extLst>
          </p:cNvPr>
          <p:cNvSpPr>
            <a:spLocks noGrp="1"/>
          </p:cNvSpPr>
          <p:nvPr>
            <p:ph type="sldNum" sz="quarter" idx="5"/>
          </p:nvPr>
        </p:nvSpPr>
        <p:spPr/>
        <p:txBody>
          <a:bodyPr/>
          <a:lstStyle/>
          <a:p>
            <a:fld id="{D8A24DD4-5702-4868-892A-DB65A7EEECAA}" type="slidenum">
              <a:rPr lang="de-CH" smtClean="0"/>
              <a:t>17</a:t>
            </a:fld>
            <a:endParaRPr lang="de-CH"/>
          </a:p>
        </p:txBody>
      </p:sp>
    </p:spTree>
    <p:extLst>
      <p:ext uri="{BB962C8B-B14F-4D97-AF65-F5344CB8AC3E}">
        <p14:creationId xmlns:p14="http://schemas.microsoft.com/office/powerpoint/2010/main" val="3018931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0062E-A4D5-22C9-5973-D504176C627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00966C0-39E1-3A74-6E97-7C6291D7666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6BB64BD-A3FE-056A-08FE-56669B29277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AEE9389-7386-6CA3-CC1D-D8313608BA72}"/>
              </a:ext>
            </a:extLst>
          </p:cNvPr>
          <p:cNvSpPr>
            <a:spLocks noGrp="1"/>
          </p:cNvSpPr>
          <p:nvPr>
            <p:ph type="sldNum" sz="quarter" idx="5"/>
          </p:nvPr>
        </p:nvSpPr>
        <p:spPr/>
        <p:txBody>
          <a:bodyPr/>
          <a:lstStyle/>
          <a:p>
            <a:fld id="{D8A24DD4-5702-4868-892A-DB65A7EEECAA}" type="slidenum">
              <a:rPr lang="de-CH" smtClean="0"/>
              <a:t>18</a:t>
            </a:fld>
            <a:endParaRPr lang="de-CH"/>
          </a:p>
        </p:txBody>
      </p:sp>
    </p:spTree>
    <p:extLst>
      <p:ext uri="{BB962C8B-B14F-4D97-AF65-F5344CB8AC3E}">
        <p14:creationId xmlns:p14="http://schemas.microsoft.com/office/powerpoint/2010/main" val="2407492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0D8F0-1115-70D9-B9A1-CDB625BC2FC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A088CB6-05E8-E6FA-4BB5-3002337F5EC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8BDAE36-EB73-A934-B869-29D5BFBD3C75}"/>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014338F9-A3D3-37B8-0835-5EF3AEA0D8F8}"/>
              </a:ext>
            </a:extLst>
          </p:cNvPr>
          <p:cNvSpPr>
            <a:spLocks noGrp="1"/>
          </p:cNvSpPr>
          <p:nvPr>
            <p:ph type="sldNum" sz="quarter" idx="5"/>
          </p:nvPr>
        </p:nvSpPr>
        <p:spPr/>
        <p:txBody>
          <a:bodyPr/>
          <a:lstStyle/>
          <a:p>
            <a:fld id="{D8A24DD4-5702-4868-892A-DB65A7EEECAA}" type="slidenum">
              <a:rPr lang="de-CH" smtClean="0"/>
              <a:t>19</a:t>
            </a:fld>
            <a:endParaRPr lang="de-CH"/>
          </a:p>
        </p:txBody>
      </p:sp>
    </p:spTree>
    <p:extLst>
      <p:ext uri="{BB962C8B-B14F-4D97-AF65-F5344CB8AC3E}">
        <p14:creationId xmlns:p14="http://schemas.microsoft.com/office/powerpoint/2010/main" val="197193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7BA9D-F5A4-2317-D19C-4D80B59CAEF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B2ADB2E-9AC1-F089-328D-27B4964063D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26EE1D4-CA38-699C-AE5C-A34BECF96872}"/>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BA8D8CA9-B771-B0BC-B1D2-A039315B238A}"/>
              </a:ext>
            </a:extLst>
          </p:cNvPr>
          <p:cNvSpPr>
            <a:spLocks noGrp="1"/>
          </p:cNvSpPr>
          <p:nvPr>
            <p:ph type="sldNum" sz="quarter" idx="5"/>
          </p:nvPr>
        </p:nvSpPr>
        <p:spPr/>
        <p:txBody>
          <a:bodyPr/>
          <a:lstStyle/>
          <a:p>
            <a:fld id="{D8A24DD4-5702-4868-892A-DB65A7EEECAA}" type="slidenum">
              <a:rPr lang="de-CH" smtClean="0"/>
              <a:t>2</a:t>
            </a:fld>
            <a:endParaRPr lang="de-CH"/>
          </a:p>
        </p:txBody>
      </p:sp>
    </p:spTree>
    <p:extLst>
      <p:ext uri="{BB962C8B-B14F-4D97-AF65-F5344CB8AC3E}">
        <p14:creationId xmlns:p14="http://schemas.microsoft.com/office/powerpoint/2010/main" val="346489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408A7-2B41-3292-29A7-8BD8B64D0D9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E8865E7-41C5-1694-58E1-218F0E67773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F23FDDB-29CB-C4A6-24E6-CC64D409BDA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EB70A22C-8D5D-CECE-D169-B6C8A8C08FF7}"/>
              </a:ext>
            </a:extLst>
          </p:cNvPr>
          <p:cNvSpPr>
            <a:spLocks noGrp="1"/>
          </p:cNvSpPr>
          <p:nvPr>
            <p:ph type="sldNum" sz="quarter" idx="5"/>
          </p:nvPr>
        </p:nvSpPr>
        <p:spPr/>
        <p:txBody>
          <a:bodyPr/>
          <a:lstStyle/>
          <a:p>
            <a:fld id="{D8A24DD4-5702-4868-892A-DB65A7EEECAA}" type="slidenum">
              <a:rPr lang="de-CH" smtClean="0"/>
              <a:t>20</a:t>
            </a:fld>
            <a:endParaRPr lang="de-CH"/>
          </a:p>
        </p:txBody>
      </p:sp>
    </p:spTree>
    <p:extLst>
      <p:ext uri="{BB962C8B-B14F-4D97-AF65-F5344CB8AC3E}">
        <p14:creationId xmlns:p14="http://schemas.microsoft.com/office/powerpoint/2010/main" val="1597382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E6860-DA1F-EA64-FC4B-4CE569D4500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EF8E014-00B0-395B-71C2-C42D458A3E5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39DB4D7-D166-0B89-FACF-6037FC5EAF72}"/>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37BB8B8-7D3A-2714-8D95-68FB52A4EB0F}"/>
              </a:ext>
            </a:extLst>
          </p:cNvPr>
          <p:cNvSpPr>
            <a:spLocks noGrp="1"/>
          </p:cNvSpPr>
          <p:nvPr>
            <p:ph type="sldNum" sz="quarter" idx="5"/>
          </p:nvPr>
        </p:nvSpPr>
        <p:spPr/>
        <p:txBody>
          <a:bodyPr/>
          <a:lstStyle/>
          <a:p>
            <a:fld id="{D8A24DD4-5702-4868-892A-DB65A7EEECAA}" type="slidenum">
              <a:rPr lang="de-CH" smtClean="0"/>
              <a:t>21</a:t>
            </a:fld>
            <a:endParaRPr lang="de-CH"/>
          </a:p>
        </p:txBody>
      </p:sp>
    </p:spTree>
    <p:extLst>
      <p:ext uri="{BB962C8B-B14F-4D97-AF65-F5344CB8AC3E}">
        <p14:creationId xmlns:p14="http://schemas.microsoft.com/office/powerpoint/2010/main" val="13463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E656E-2DDD-6CC9-4B90-1739F41F07C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BD70A1D-FDC3-6FBA-2719-2B7CB68907C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F29949F-4FD5-B7CC-81B4-8EC0397F5FA5}"/>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82E5A463-8626-1EEB-2D4E-2DAEEBC898C2}"/>
              </a:ext>
            </a:extLst>
          </p:cNvPr>
          <p:cNvSpPr>
            <a:spLocks noGrp="1"/>
          </p:cNvSpPr>
          <p:nvPr>
            <p:ph type="sldNum" sz="quarter" idx="5"/>
          </p:nvPr>
        </p:nvSpPr>
        <p:spPr/>
        <p:txBody>
          <a:bodyPr/>
          <a:lstStyle/>
          <a:p>
            <a:fld id="{D8A24DD4-5702-4868-892A-DB65A7EEECAA}" type="slidenum">
              <a:rPr lang="de-CH" smtClean="0"/>
              <a:t>22</a:t>
            </a:fld>
            <a:endParaRPr lang="de-CH"/>
          </a:p>
        </p:txBody>
      </p:sp>
    </p:spTree>
    <p:extLst>
      <p:ext uri="{BB962C8B-B14F-4D97-AF65-F5344CB8AC3E}">
        <p14:creationId xmlns:p14="http://schemas.microsoft.com/office/powerpoint/2010/main" val="2019409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3BC10-2A27-9696-07C0-3C6BEC7080D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2794700-C57A-4CBC-43D3-E0FBF26E11F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97B012F-6CA2-E4BF-C979-3E2D760BB38D}"/>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7B68EAFA-27B5-C1A2-02FF-36C3B79D6B42}"/>
              </a:ext>
            </a:extLst>
          </p:cNvPr>
          <p:cNvSpPr>
            <a:spLocks noGrp="1"/>
          </p:cNvSpPr>
          <p:nvPr>
            <p:ph type="sldNum" sz="quarter" idx="5"/>
          </p:nvPr>
        </p:nvSpPr>
        <p:spPr/>
        <p:txBody>
          <a:bodyPr/>
          <a:lstStyle/>
          <a:p>
            <a:fld id="{D8A24DD4-5702-4868-892A-DB65A7EEECAA}" type="slidenum">
              <a:rPr lang="de-CH" smtClean="0"/>
              <a:t>23</a:t>
            </a:fld>
            <a:endParaRPr lang="de-CH"/>
          </a:p>
        </p:txBody>
      </p:sp>
    </p:spTree>
    <p:extLst>
      <p:ext uri="{BB962C8B-B14F-4D97-AF65-F5344CB8AC3E}">
        <p14:creationId xmlns:p14="http://schemas.microsoft.com/office/powerpoint/2010/main" val="629941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91794-4788-CBD5-35AB-425FC5FBEC3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D3A1DE5-6636-90CB-1A2C-1B16187C201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0B74C2A-B1BD-8867-A713-4BF50439C376}"/>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149B9A52-7451-97EB-9627-C3279DB34335}"/>
              </a:ext>
            </a:extLst>
          </p:cNvPr>
          <p:cNvSpPr>
            <a:spLocks noGrp="1"/>
          </p:cNvSpPr>
          <p:nvPr>
            <p:ph type="sldNum" sz="quarter" idx="5"/>
          </p:nvPr>
        </p:nvSpPr>
        <p:spPr/>
        <p:txBody>
          <a:bodyPr/>
          <a:lstStyle/>
          <a:p>
            <a:fld id="{D8A24DD4-5702-4868-892A-DB65A7EEECAA}" type="slidenum">
              <a:rPr lang="de-CH" smtClean="0"/>
              <a:t>24</a:t>
            </a:fld>
            <a:endParaRPr lang="de-CH"/>
          </a:p>
        </p:txBody>
      </p:sp>
    </p:spTree>
    <p:extLst>
      <p:ext uri="{BB962C8B-B14F-4D97-AF65-F5344CB8AC3E}">
        <p14:creationId xmlns:p14="http://schemas.microsoft.com/office/powerpoint/2010/main" val="2333584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a:extLst>
              <a:ext uri="{FF2B5EF4-FFF2-40B4-BE49-F238E27FC236}">
                <a16:creationId xmlns:a16="http://schemas.microsoft.com/office/drawing/2014/main" id="{9A614456-40ED-49DD-AEE6-4A2A96C1E3EA}"/>
              </a:ext>
            </a:extLst>
          </p:cNvPr>
          <p:cNvSpPr>
            <a:spLocks noGrp="1" noRot="1" noChangeAspect="1" noChangeArrowheads="1" noTextEdit="1"/>
          </p:cNvSpPr>
          <p:nvPr>
            <p:ph type="sldImg"/>
          </p:nvPr>
        </p:nvSpPr>
        <p:spPr>
          <a:ln/>
        </p:spPr>
      </p:sp>
      <p:sp>
        <p:nvSpPr>
          <p:cNvPr id="14339" name="Notizenplatzhalter 2">
            <a:extLst>
              <a:ext uri="{FF2B5EF4-FFF2-40B4-BE49-F238E27FC236}">
                <a16:creationId xmlns:a16="http://schemas.microsoft.com/office/drawing/2014/main" id="{669E14B5-104E-42DE-9526-2E7F7CA4C1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panose="02020603050405020304" pitchFamily="18" charset="0"/>
            </a:endParaRPr>
          </a:p>
        </p:txBody>
      </p:sp>
      <p:sp>
        <p:nvSpPr>
          <p:cNvPr id="14340" name="Foliennummernplatzhalter 3">
            <a:extLst>
              <a:ext uri="{FF2B5EF4-FFF2-40B4-BE49-F238E27FC236}">
                <a16:creationId xmlns:a16="http://schemas.microsoft.com/office/drawing/2014/main" id="{3FD7D196-98C8-4F8D-BAA2-B8385E19CE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AF563196-CA67-4F89-86E5-ED4B8082362D}" type="slidenum">
              <a:rPr lang="de-CH" altLang="de-DE" sz="1200" smtClean="0"/>
              <a:pPr/>
              <a:t>25</a:t>
            </a:fld>
            <a:endParaRPr lang="de-CH" altLang="de-DE"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263EE-3B18-00BA-9565-F698A0A582F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2839955-5E61-E723-0F6D-9056DE149CF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8FF0A0B-2730-D992-9DCF-A3DCFB9E7AF3}"/>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7DB86B3F-F855-AADD-F380-AF36CA30E3B3}"/>
              </a:ext>
            </a:extLst>
          </p:cNvPr>
          <p:cNvSpPr>
            <a:spLocks noGrp="1"/>
          </p:cNvSpPr>
          <p:nvPr>
            <p:ph type="sldNum" sz="quarter" idx="5"/>
          </p:nvPr>
        </p:nvSpPr>
        <p:spPr/>
        <p:txBody>
          <a:bodyPr/>
          <a:lstStyle/>
          <a:p>
            <a:fld id="{D8A24DD4-5702-4868-892A-DB65A7EEECAA}" type="slidenum">
              <a:rPr lang="de-CH" smtClean="0"/>
              <a:t>26</a:t>
            </a:fld>
            <a:endParaRPr lang="de-CH"/>
          </a:p>
        </p:txBody>
      </p:sp>
    </p:spTree>
    <p:extLst>
      <p:ext uri="{BB962C8B-B14F-4D97-AF65-F5344CB8AC3E}">
        <p14:creationId xmlns:p14="http://schemas.microsoft.com/office/powerpoint/2010/main" val="2216491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189EB-A892-3B65-CB2F-3BC94CC99BA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FA19803-68F0-677A-A6C0-F64486E3F06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75102B5-A824-4D9E-8E17-8BE819C3B7C9}"/>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2B954D57-2844-CC1B-48B7-512FDDD1073B}"/>
              </a:ext>
            </a:extLst>
          </p:cNvPr>
          <p:cNvSpPr>
            <a:spLocks noGrp="1"/>
          </p:cNvSpPr>
          <p:nvPr>
            <p:ph type="sldNum" sz="quarter" idx="5"/>
          </p:nvPr>
        </p:nvSpPr>
        <p:spPr/>
        <p:txBody>
          <a:bodyPr/>
          <a:lstStyle/>
          <a:p>
            <a:fld id="{D8A24DD4-5702-4868-892A-DB65A7EEECAA}" type="slidenum">
              <a:rPr lang="de-CH" smtClean="0"/>
              <a:t>27</a:t>
            </a:fld>
            <a:endParaRPr lang="de-CH"/>
          </a:p>
        </p:txBody>
      </p:sp>
    </p:spTree>
    <p:extLst>
      <p:ext uri="{BB962C8B-B14F-4D97-AF65-F5344CB8AC3E}">
        <p14:creationId xmlns:p14="http://schemas.microsoft.com/office/powerpoint/2010/main" val="370698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A063D-68D0-655A-2F1F-4651A25F748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BFA1014-8B5C-AA91-7ADB-CC8623EFD23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E36A9D5-D6A7-608F-86C1-3BF133919932}"/>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EEA8C8E7-B704-53E7-8B5B-E202FB424DDE}"/>
              </a:ext>
            </a:extLst>
          </p:cNvPr>
          <p:cNvSpPr>
            <a:spLocks noGrp="1"/>
          </p:cNvSpPr>
          <p:nvPr>
            <p:ph type="sldNum" sz="quarter" idx="5"/>
          </p:nvPr>
        </p:nvSpPr>
        <p:spPr/>
        <p:txBody>
          <a:bodyPr/>
          <a:lstStyle/>
          <a:p>
            <a:fld id="{D8A24DD4-5702-4868-892A-DB65A7EEECAA}" type="slidenum">
              <a:rPr lang="de-CH" smtClean="0"/>
              <a:t>3</a:t>
            </a:fld>
            <a:endParaRPr lang="de-CH"/>
          </a:p>
        </p:txBody>
      </p:sp>
    </p:spTree>
    <p:extLst>
      <p:ext uri="{BB962C8B-B14F-4D97-AF65-F5344CB8AC3E}">
        <p14:creationId xmlns:p14="http://schemas.microsoft.com/office/powerpoint/2010/main" val="400045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7BA9D-F5A4-2317-D19C-4D80B59CAEF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B2ADB2E-9AC1-F089-328D-27B4964063D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26EE1D4-CA38-699C-AE5C-A34BECF96872}"/>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BA8D8CA9-B771-B0BC-B1D2-A039315B238A}"/>
              </a:ext>
            </a:extLst>
          </p:cNvPr>
          <p:cNvSpPr>
            <a:spLocks noGrp="1"/>
          </p:cNvSpPr>
          <p:nvPr>
            <p:ph type="sldNum" sz="quarter" idx="5"/>
          </p:nvPr>
        </p:nvSpPr>
        <p:spPr/>
        <p:txBody>
          <a:bodyPr/>
          <a:lstStyle/>
          <a:p>
            <a:fld id="{D8A24DD4-5702-4868-892A-DB65A7EEECAA}" type="slidenum">
              <a:rPr lang="de-CH" smtClean="0"/>
              <a:t>4</a:t>
            </a:fld>
            <a:endParaRPr lang="de-CH"/>
          </a:p>
        </p:txBody>
      </p:sp>
    </p:spTree>
    <p:extLst>
      <p:ext uri="{BB962C8B-B14F-4D97-AF65-F5344CB8AC3E}">
        <p14:creationId xmlns:p14="http://schemas.microsoft.com/office/powerpoint/2010/main" val="346489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8A24DD4-5702-4868-892A-DB65A7EEECAA}" type="slidenum">
              <a:rPr lang="de-CH" smtClean="0"/>
              <a:t>5</a:t>
            </a:fld>
            <a:endParaRPr lang="de-CH"/>
          </a:p>
        </p:txBody>
      </p:sp>
    </p:spTree>
    <p:extLst>
      <p:ext uri="{BB962C8B-B14F-4D97-AF65-F5344CB8AC3E}">
        <p14:creationId xmlns:p14="http://schemas.microsoft.com/office/powerpoint/2010/main" val="417896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8016C-BDA9-D6F5-C310-1A657AFC510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67C59D6-92C7-EE09-8C67-58715CC743F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55505F6-97BF-A136-4428-40906861B165}"/>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3B2FF710-A110-1CE3-4C6A-4C63A3C021B7}"/>
              </a:ext>
            </a:extLst>
          </p:cNvPr>
          <p:cNvSpPr>
            <a:spLocks noGrp="1"/>
          </p:cNvSpPr>
          <p:nvPr>
            <p:ph type="sldNum" sz="quarter" idx="5"/>
          </p:nvPr>
        </p:nvSpPr>
        <p:spPr/>
        <p:txBody>
          <a:bodyPr/>
          <a:lstStyle/>
          <a:p>
            <a:fld id="{D8A24DD4-5702-4868-892A-DB65A7EEECAA}" type="slidenum">
              <a:rPr lang="de-CH" smtClean="0"/>
              <a:t>6</a:t>
            </a:fld>
            <a:endParaRPr lang="de-CH"/>
          </a:p>
        </p:txBody>
      </p:sp>
    </p:spTree>
    <p:extLst>
      <p:ext uri="{BB962C8B-B14F-4D97-AF65-F5344CB8AC3E}">
        <p14:creationId xmlns:p14="http://schemas.microsoft.com/office/powerpoint/2010/main" val="185197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968C5-553B-6D5D-A50A-9720E334FCE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78FAE63-F0B4-9209-BC6F-3D48AA5EBF3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9BDB4BF-B62D-13BD-CAA3-B677E7378903}"/>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82185923-F461-4737-D911-472681657F36}"/>
              </a:ext>
            </a:extLst>
          </p:cNvPr>
          <p:cNvSpPr>
            <a:spLocks noGrp="1"/>
          </p:cNvSpPr>
          <p:nvPr>
            <p:ph type="sldNum" sz="quarter" idx="5"/>
          </p:nvPr>
        </p:nvSpPr>
        <p:spPr/>
        <p:txBody>
          <a:bodyPr/>
          <a:lstStyle/>
          <a:p>
            <a:fld id="{D8A24DD4-5702-4868-892A-DB65A7EEECAA}" type="slidenum">
              <a:rPr lang="de-CH" smtClean="0"/>
              <a:t>7</a:t>
            </a:fld>
            <a:endParaRPr lang="de-CH"/>
          </a:p>
        </p:txBody>
      </p:sp>
    </p:spTree>
    <p:extLst>
      <p:ext uri="{BB962C8B-B14F-4D97-AF65-F5344CB8AC3E}">
        <p14:creationId xmlns:p14="http://schemas.microsoft.com/office/powerpoint/2010/main" val="277985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A063D-68D0-655A-2F1F-4651A25F748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BFA1014-8B5C-AA91-7ADB-CC8623EFD23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E36A9D5-D6A7-608F-86C1-3BF133919932}"/>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EEA8C8E7-B704-53E7-8B5B-E202FB424DDE}"/>
              </a:ext>
            </a:extLst>
          </p:cNvPr>
          <p:cNvSpPr>
            <a:spLocks noGrp="1"/>
          </p:cNvSpPr>
          <p:nvPr>
            <p:ph type="sldNum" sz="quarter" idx="5"/>
          </p:nvPr>
        </p:nvSpPr>
        <p:spPr/>
        <p:txBody>
          <a:bodyPr/>
          <a:lstStyle/>
          <a:p>
            <a:fld id="{D8A24DD4-5702-4868-892A-DB65A7EEECAA}" type="slidenum">
              <a:rPr lang="de-CH" smtClean="0"/>
              <a:t>8</a:t>
            </a:fld>
            <a:endParaRPr lang="de-CH"/>
          </a:p>
        </p:txBody>
      </p:sp>
    </p:spTree>
    <p:extLst>
      <p:ext uri="{BB962C8B-B14F-4D97-AF65-F5344CB8AC3E}">
        <p14:creationId xmlns:p14="http://schemas.microsoft.com/office/powerpoint/2010/main" val="4000451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D8A24DD4-5702-4868-892A-DB65A7EEECAA}" type="slidenum">
              <a:rPr lang="de-CH" smtClean="0"/>
              <a:t>9</a:t>
            </a:fld>
            <a:endParaRPr lang="de-CH"/>
          </a:p>
        </p:txBody>
      </p:sp>
    </p:spTree>
    <p:extLst>
      <p:ext uri="{BB962C8B-B14F-4D97-AF65-F5344CB8AC3E}">
        <p14:creationId xmlns:p14="http://schemas.microsoft.com/office/powerpoint/2010/main" val="1668179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htwinkliges Dreieck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5" name="Gruppieren 15"/>
          <p:cNvGrpSpPr>
            <a:grpSpLocks/>
          </p:cNvGrpSpPr>
          <p:nvPr/>
        </p:nvGrpSpPr>
        <p:grpSpPr bwMode="auto">
          <a:xfrm>
            <a:off x="-3175" y="4953000"/>
            <a:ext cx="9147175" cy="1911350"/>
            <a:chOff x="-3765" y="4832896"/>
            <a:chExt cx="9147765" cy="2032192"/>
          </a:xfrm>
        </p:grpSpPr>
        <p:sp>
          <p:nvSpPr>
            <p:cNvPr id="6" name="Freihand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Lucida Sans Unicode"/>
              </a:endParaRPr>
            </a:p>
          </p:txBody>
        </p:sp>
        <p:sp>
          <p:nvSpPr>
            <p:cNvPr id="7" name="Freihand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CH">
                <a:solidFill>
                  <a:prstClr val="black"/>
                </a:solidFill>
              </a:endParaRPr>
            </a:p>
          </p:txBody>
        </p:sp>
        <p:sp>
          <p:nvSpPr>
            <p:cNvPr id="8" name="Freihand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0" name="Gerade Verbindung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el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de-DE"/>
              <a:t>Titelmasterformat durch Klicken bearbeiten</a:t>
            </a:r>
            <a:endParaRPr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a:t>Formatvorlage des Untertitelmasters durch Klicken bearbeiten</a:t>
            </a:r>
            <a:endParaRPr lang="en-US"/>
          </a:p>
        </p:txBody>
      </p:sp>
      <p:sp>
        <p:nvSpPr>
          <p:cNvPr id="11" name="Datumsplatzhalter 29"/>
          <p:cNvSpPr>
            <a:spLocks noGrp="1"/>
          </p:cNvSpPr>
          <p:nvPr>
            <p:ph type="dt" sz="half" idx="10"/>
          </p:nvPr>
        </p:nvSpPr>
        <p:spPr/>
        <p:txBody>
          <a:bodyPr/>
          <a:lstStyle>
            <a:lvl1pPr>
              <a:defRPr>
                <a:solidFill>
                  <a:srgbClr val="FFFFFF"/>
                </a:solidFill>
              </a:defRPr>
            </a:lvl1pPr>
            <a:extLst/>
          </a:lstStyle>
          <a:p>
            <a:pPr>
              <a:defRPr/>
            </a:pPr>
            <a:fld id="{FC290C68-54C4-443B-B508-67833B61F534}" type="datetimeFigureOut">
              <a:rPr lang="de-CH"/>
              <a:pPr>
                <a:defRPr/>
              </a:pPr>
              <a:t>17.05.2026</a:t>
            </a:fld>
            <a:endParaRPr lang="de-CH"/>
          </a:p>
        </p:txBody>
      </p:sp>
      <p:sp>
        <p:nvSpPr>
          <p:cNvPr id="12" name="Fußzeilenplatzhalter 18"/>
          <p:cNvSpPr>
            <a:spLocks noGrp="1"/>
          </p:cNvSpPr>
          <p:nvPr>
            <p:ph type="ftr" sz="quarter" idx="11"/>
          </p:nvPr>
        </p:nvSpPr>
        <p:spPr/>
        <p:txBody>
          <a:bodyPr/>
          <a:lstStyle>
            <a:lvl1pPr>
              <a:defRPr>
                <a:solidFill>
                  <a:schemeClr val="accent1">
                    <a:tint val="20000"/>
                  </a:schemeClr>
                </a:solidFill>
              </a:defRPr>
            </a:lvl1pPr>
            <a:extLst/>
          </a:lstStyle>
          <a:p>
            <a:pPr>
              <a:defRPr/>
            </a:pPr>
            <a:endParaRPr lang="de-CH">
              <a:solidFill>
                <a:srgbClr val="629DD1">
                  <a:tint val="20000"/>
                </a:srgbClr>
              </a:solidFill>
            </a:endParaRPr>
          </a:p>
        </p:txBody>
      </p:sp>
      <p:sp>
        <p:nvSpPr>
          <p:cNvPr id="13" name="Foliennummernplatzhalter 26"/>
          <p:cNvSpPr>
            <a:spLocks noGrp="1"/>
          </p:cNvSpPr>
          <p:nvPr>
            <p:ph type="sldNum" sz="quarter" idx="12"/>
          </p:nvPr>
        </p:nvSpPr>
        <p:spPr/>
        <p:txBody>
          <a:bodyPr/>
          <a:lstStyle>
            <a:lvl1pPr>
              <a:defRPr>
                <a:solidFill>
                  <a:srgbClr val="FFFFFF"/>
                </a:solidFill>
              </a:defRPr>
            </a:lvl1pPr>
            <a:extLst/>
          </a:lstStyle>
          <a:p>
            <a:pPr>
              <a:defRPr/>
            </a:pPr>
            <a:fld id="{E2A0103D-AA2C-4233-9A91-93BA05F9BAAF}" type="slidenum">
              <a:rPr lang="de-CH"/>
              <a:pPr>
                <a:defRPr/>
              </a:pPr>
              <a:t>‹Nr.›</a:t>
            </a:fld>
            <a:endParaRPr lang="de-CH"/>
          </a:p>
        </p:txBody>
      </p:sp>
    </p:spTree>
    <p:extLst>
      <p:ext uri="{BB962C8B-B14F-4D97-AF65-F5344CB8AC3E}">
        <p14:creationId xmlns:p14="http://schemas.microsoft.com/office/powerpoint/2010/main" val="248295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1481329"/>
            <a:ext cx="8229600" cy="4386071"/>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9"/>
          <p:cNvSpPr>
            <a:spLocks noGrp="1"/>
          </p:cNvSpPr>
          <p:nvPr>
            <p:ph type="dt" sz="half" idx="10"/>
          </p:nvPr>
        </p:nvSpPr>
        <p:spPr/>
        <p:txBody>
          <a:bodyPr/>
          <a:lstStyle>
            <a:lvl1pPr>
              <a:defRPr/>
            </a:lvl1pPr>
          </a:lstStyle>
          <a:p>
            <a:pPr>
              <a:defRPr/>
            </a:pPr>
            <a:fld id="{C5FFC03F-B6C3-4AA5-939E-B5C4F5A2CBEF}" type="datetimeFigureOut">
              <a:rPr lang="de-CH">
                <a:solidFill>
                  <a:prstClr val="black"/>
                </a:solidFill>
              </a:rPr>
              <a:pPr>
                <a:defRPr/>
              </a:pPr>
              <a:t>17.05.2026</a:t>
            </a:fld>
            <a:endParaRPr lang="de-CH">
              <a:solidFill>
                <a:prstClr val="black"/>
              </a:solidFill>
            </a:endParaRPr>
          </a:p>
        </p:txBody>
      </p:sp>
      <p:sp>
        <p:nvSpPr>
          <p:cNvPr id="5" name="Fußzeilenplatzhalter 21"/>
          <p:cNvSpPr>
            <a:spLocks noGrp="1"/>
          </p:cNvSpPr>
          <p:nvPr>
            <p:ph type="ftr" sz="quarter" idx="11"/>
          </p:nvPr>
        </p:nvSpPr>
        <p:spPr/>
        <p:txBody>
          <a:bodyPr/>
          <a:lstStyle>
            <a:lvl1pPr>
              <a:defRPr/>
            </a:lvl1pPr>
          </a:lstStyle>
          <a:p>
            <a:pPr>
              <a:defRPr/>
            </a:pPr>
            <a:endParaRPr lang="de-CH">
              <a:solidFill>
                <a:prstClr val="black"/>
              </a:solidFill>
            </a:endParaRPr>
          </a:p>
        </p:txBody>
      </p:sp>
      <p:sp>
        <p:nvSpPr>
          <p:cNvPr id="6" name="Foliennummernplatzhalter 17"/>
          <p:cNvSpPr>
            <a:spLocks noGrp="1"/>
          </p:cNvSpPr>
          <p:nvPr>
            <p:ph type="sldNum" sz="quarter" idx="12"/>
          </p:nvPr>
        </p:nvSpPr>
        <p:spPr/>
        <p:txBody>
          <a:bodyPr/>
          <a:lstStyle>
            <a:lvl1pPr>
              <a:defRPr/>
            </a:lvl1pPr>
          </a:lstStyle>
          <a:p>
            <a:pPr>
              <a:defRPr/>
            </a:pPr>
            <a:fld id="{DC4A25F9-9123-45AD-8EB1-AE891D5BD861}" type="slidenum">
              <a:rPr lang="de-CH">
                <a:solidFill>
                  <a:prstClr val="black"/>
                </a:solidFill>
              </a:rPr>
              <a:pPr>
                <a:defRPr/>
              </a:pPr>
              <a:t>‹Nr.›</a:t>
            </a:fld>
            <a:endParaRPr lang="de-CH">
              <a:solidFill>
                <a:prstClr val="black"/>
              </a:solidFill>
            </a:endParaRPr>
          </a:p>
        </p:txBody>
      </p:sp>
    </p:spTree>
    <p:extLst>
      <p:ext uri="{BB962C8B-B14F-4D97-AF65-F5344CB8AC3E}">
        <p14:creationId xmlns:p14="http://schemas.microsoft.com/office/powerpoint/2010/main" val="60959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274641"/>
            <a:ext cx="6324600" cy="559276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9"/>
          <p:cNvSpPr>
            <a:spLocks noGrp="1"/>
          </p:cNvSpPr>
          <p:nvPr>
            <p:ph type="dt" sz="half" idx="10"/>
          </p:nvPr>
        </p:nvSpPr>
        <p:spPr/>
        <p:txBody>
          <a:bodyPr/>
          <a:lstStyle>
            <a:lvl1pPr>
              <a:defRPr/>
            </a:lvl1pPr>
          </a:lstStyle>
          <a:p>
            <a:pPr>
              <a:defRPr/>
            </a:pPr>
            <a:fld id="{A24A31F2-6B55-4FD6-81E2-1F848E67B3F0}" type="datetimeFigureOut">
              <a:rPr lang="de-CH">
                <a:solidFill>
                  <a:prstClr val="black"/>
                </a:solidFill>
              </a:rPr>
              <a:pPr>
                <a:defRPr/>
              </a:pPr>
              <a:t>17.05.2026</a:t>
            </a:fld>
            <a:endParaRPr lang="de-CH">
              <a:solidFill>
                <a:prstClr val="black"/>
              </a:solidFill>
            </a:endParaRPr>
          </a:p>
        </p:txBody>
      </p:sp>
      <p:sp>
        <p:nvSpPr>
          <p:cNvPr id="5" name="Fußzeilenplatzhalter 21"/>
          <p:cNvSpPr>
            <a:spLocks noGrp="1"/>
          </p:cNvSpPr>
          <p:nvPr>
            <p:ph type="ftr" sz="quarter" idx="11"/>
          </p:nvPr>
        </p:nvSpPr>
        <p:spPr/>
        <p:txBody>
          <a:bodyPr/>
          <a:lstStyle>
            <a:lvl1pPr>
              <a:defRPr/>
            </a:lvl1pPr>
          </a:lstStyle>
          <a:p>
            <a:pPr>
              <a:defRPr/>
            </a:pPr>
            <a:endParaRPr lang="de-CH">
              <a:solidFill>
                <a:prstClr val="black"/>
              </a:solidFill>
            </a:endParaRPr>
          </a:p>
        </p:txBody>
      </p:sp>
      <p:sp>
        <p:nvSpPr>
          <p:cNvPr id="6" name="Foliennummernplatzhalter 17"/>
          <p:cNvSpPr>
            <a:spLocks noGrp="1"/>
          </p:cNvSpPr>
          <p:nvPr>
            <p:ph type="sldNum" sz="quarter" idx="12"/>
          </p:nvPr>
        </p:nvSpPr>
        <p:spPr/>
        <p:txBody>
          <a:bodyPr/>
          <a:lstStyle>
            <a:lvl1pPr>
              <a:defRPr/>
            </a:lvl1pPr>
          </a:lstStyle>
          <a:p>
            <a:pPr>
              <a:defRPr/>
            </a:pPr>
            <a:fld id="{D1D74CEB-FF23-4DE1-ACE5-DDBBFE44EF05}" type="slidenum">
              <a:rPr lang="de-CH">
                <a:solidFill>
                  <a:prstClr val="black"/>
                </a:solidFill>
              </a:rPr>
              <a:pPr>
                <a:defRPr/>
              </a:pPr>
              <a:t>‹Nr.›</a:t>
            </a:fld>
            <a:endParaRPr lang="de-CH">
              <a:solidFill>
                <a:prstClr val="black"/>
              </a:solidFill>
            </a:endParaRPr>
          </a:p>
        </p:txBody>
      </p:sp>
    </p:spTree>
    <p:extLst>
      <p:ext uri="{BB962C8B-B14F-4D97-AF65-F5344CB8AC3E}">
        <p14:creationId xmlns:p14="http://schemas.microsoft.com/office/powerpoint/2010/main" val="305603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Titel 6"/>
          <p:cNvSpPr>
            <a:spLocks noGrp="1"/>
          </p:cNvSpPr>
          <p:nvPr>
            <p:ph type="title"/>
          </p:nvPr>
        </p:nvSpPr>
        <p:spPr/>
        <p:txBody>
          <a:bodyPr rtlCol="0"/>
          <a:lstStyle/>
          <a:p>
            <a:r>
              <a:rPr lang="de-DE"/>
              <a:t>Titelmasterformat durch Klicken bearbeiten</a:t>
            </a:r>
            <a:endParaRPr lang="en-US"/>
          </a:p>
        </p:txBody>
      </p:sp>
      <p:sp>
        <p:nvSpPr>
          <p:cNvPr id="4" name="Datumsplatzhalter 9"/>
          <p:cNvSpPr>
            <a:spLocks noGrp="1"/>
          </p:cNvSpPr>
          <p:nvPr>
            <p:ph type="dt" sz="half" idx="10"/>
          </p:nvPr>
        </p:nvSpPr>
        <p:spPr/>
        <p:txBody>
          <a:bodyPr/>
          <a:lstStyle>
            <a:lvl1pPr>
              <a:defRPr/>
            </a:lvl1pPr>
          </a:lstStyle>
          <a:p>
            <a:pPr>
              <a:defRPr/>
            </a:pPr>
            <a:fld id="{4637C814-157B-4FAE-B5E3-EE8A9DC679B2}" type="datetimeFigureOut">
              <a:rPr lang="de-CH">
                <a:solidFill>
                  <a:prstClr val="black"/>
                </a:solidFill>
              </a:rPr>
              <a:pPr>
                <a:defRPr/>
              </a:pPr>
              <a:t>17.05.2026</a:t>
            </a:fld>
            <a:endParaRPr lang="de-CH">
              <a:solidFill>
                <a:prstClr val="black"/>
              </a:solidFill>
            </a:endParaRPr>
          </a:p>
        </p:txBody>
      </p:sp>
      <p:sp>
        <p:nvSpPr>
          <p:cNvPr id="5" name="Fußzeilenplatzhalter 21"/>
          <p:cNvSpPr>
            <a:spLocks noGrp="1"/>
          </p:cNvSpPr>
          <p:nvPr>
            <p:ph type="ftr" sz="quarter" idx="11"/>
          </p:nvPr>
        </p:nvSpPr>
        <p:spPr/>
        <p:txBody>
          <a:bodyPr/>
          <a:lstStyle>
            <a:lvl1pPr>
              <a:defRPr/>
            </a:lvl1pPr>
          </a:lstStyle>
          <a:p>
            <a:pPr>
              <a:defRPr/>
            </a:pPr>
            <a:endParaRPr lang="de-CH">
              <a:solidFill>
                <a:prstClr val="black"/>
              </a:solidFill>
            </a:endParaRPr>
          </a:p>
        </p:txBody>
      </p:sp>
      <p:sp>
        <p:nvSpPr>
          <p:cNvPr id="6" name="Foliennummernplatzhalter 17"/>
          <p:cNvSpPr>
            <a:spLocks noGrp="1"/>
          </p:cNvSpPr>
          <p:nvPr>
            <p:ph type="sldNum" sz="quarter" idx="12"/>
          </p:nvPr>
        </p:nvSpPr>
        <p:spPr/>
        <p:txBody>
          <a:bodyPr/>
          <a:lstStyle>
            <a:lvl1pPr>
              <a:defRPr/>
            </a:lvl1pPr>
          </a:lstStyle>
          <a:p>
            <a:pPr>
              <a:defRPr/>
            </a:pPr>
            <a:fld id="{30F6B5C2-4874-497E-8515-4E0414EADAF7}" type="slidenum">
              <a:rPr lang="de-CH">
                <a:solidFill>
                  <a:prstClr val="black"/>
                </a:solidFill>
              </a:rPr>
              <a:pPr>
                <a:defRPr/>
              </a:pPr>
              <a:t>‹Nr.›</a:t>
            </a:fld>
            <a:endParaRPr lang="de-CH">
              <a:solidFill>
                <a:prstClr val="black"/>
              </a:solidFill>
            </a:endParaRPr>
          </a:p>
        </p:txBody>
      </p:sp>
    </p:spTree>
    <p:extLst>
      <p:ext uri="{BB962C8B-B14F-4D97-AF65-F5344CB8AC3E}">
        <p14:creationId xmlns:p14="http://schemas.microsoft.com/office/powerpoint/2010/main" val="18591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Eingekerbter Richtungspfeil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5" name="Eingekerbter Richtungspfeil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2" name="Titel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de-DE"/>
              <a:t>Titelmasterformat durch Klicken bearbeiten</a:t>
            </a:r>
            <a:endParaRPr lang="en-US"/>
          </a:p>
        </p:txBody>
      </p:sp>
      <p:sp>
        <p:nvSpPr>
          <p:cNvPr id="3" name="Textplatzhalt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a:t>Textmasterformate durch Klicken bearbeiten</a:t>
            </a:r>
          </a:p>
        </p:txBody>
      </p:sp>
      <p:sp>
        <p:nvSpPr>
          <p:cNvPr id="6" name="Datumsplatzhalter 3"/>
          <p:cNvSpPr>
            <a:spLocks noGrp="1"/>
          </p:cNvSpPr>
          <p:nvPr>
            <p:ph type="dt" sz="half" idx="10"/>
          </p:nvPr>
        </p:nvSpPr>
        <p:spPr/>
        <p:txBody>
          <a:bodyPr/>
          <a:lstStyle>
            <a:lvl1pPr>
              <a:defRPr/>
            </a:lvl1pPr>
            <a:extLst/>
          </a:lstStyle>
          <a:p>
            <a:pPr>
              <a:defRPr/>
            </a:pPr>
            <a:fld id="{4B765D61-EDD6-4E61-A64E-750FB8E96703}" type="datetimeFigureOut">
              <a:rPr lang="de-CH">
                <a:solidFill>
                  <a:prstClr val="white"/>
                </a:solidFill>
              </a:rPr>
              <a:pPr>
                <a:defRPr/>
              </a:pPr>
              <a:t>17.05.2026</a:t>
            </a:fld>
            <a:endParaRPr lang="de-CH">
              <a:solidFill>
                <a:prstClr val="white"/>
              </a:solidFill>
            </a:endParaRPr>
          </a:p>
        </p:txBody>
      </p:sp>
      <p:sp>
        <p:nvSpPr>
          <p:cNvPr id="7" name="Fußzeilenplatzhalter 4"/>
          <p:cNvSpPr>
            <a:spLocks noGrp="1"/>
          </p:cNvSpPr>
          <p:nvPr>
            <p:ph type="ftr" sz="quarter" idx="11"/>
          </p:nvPr>
        </p:nvSpPr>
        <p:spPr/>
        <p:txBody>
          <a:bodyPr/>
          <a:lstStyle>
            <a:lvl1pPr>
              <a:defRPr/>
            </a:lvl1pPr>
            <a:extLst/>
          </a:lstStyle>
          <a:p>
            <a:pPr>
              <a:defRPr/>
            </a:pPr>
            <a:endParaRPr lang="de-CH">
              <a:solidFill>
                <a:prstClr val="white"/>
              </a:solidFill>
            </a:endParaRPr>
          </a:p>
        </p:txBody>
      </p:sp>
      <p:sp>
        <p:nvSpPr>
          <p:cNvPr id="8" name="Foliennummernplatzhalter 5"/>
          <p:cNvSpPr>
            <a:spLocks noGrp="1"/>
          </p:cNvSpPr>
          <p:nvPr>
            <p:ph type="sldNum" sz="quarter" idx="12"/>
          </p:nvPr>
        </p:nvSpPr>
        <p:spPr/>
        <p:txBody>
          <a:bodyPr/>
          <a:lstStyle>
            <a:lvl1pPr>
              <a:defRPr/>
            </a:lvl1pPr>
            <a:extLst/>
          </a:lstStyle>
          <a:p>
            <a:pPr>
              <a:defRPr/>
            </a:pPr>
            <a:fld id="{C17391EB-9108-42C4-82EB-7A58A493C9E2}" type="slidenum">
              <a:rPr lang="de-CH">
                <a:solidFill>
                  <a:prstClr val="white"/>
                </a:solidFill>
              </a:rPr>
              <a:pPr>
                <a:defRPr/>
              </a:pPr>
              <a:t>‹Nr.›</a:t>
            </a:fld>
            <a:endParaRPr lang="de-CH">
              <a:solidFill>
                <a:prstClr val="white"/>
              </a:solidFill>
            </a:endParaRPr>
          </a:p>
        </p:txBody>
      </p:sp>
    </p:spTree>
    <p:extLst>
      <p:ext uri="{BB962C8B-B14F-4D97-AF65-F5344CB8AC3E}">
        <p14:creationId xmlns:p14="http://schemas.microsoft.com/office/powerpoint/2010/main" val="27572952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8" name="Titel 7"/>
          <p:cNvSpPr>
            <a:spLocks noGrp="1"/>
          </p:cNvSpPr>
          <p:nvPr>
            <p:ph type="title"/>
          </p:nvPr>
        </p:nvSpPr>
        <p:spPr/>
        <p:txBody>
          <a:bodyPr rtlCol="0"/>
          <a:lstStyle/>
          <a:p>
            <a:r>
              <a:rPr lang="de-DE"/>
              <a:t>Titelmasterformat durch Klicken bearbeiten</a:t>
            </a:r>
            <a:endParaRPr lang="en-US"/>
          </a:p>
        </p:txBody>
      </p:sp>
      <p:sp>
        <p:nvSpPr>
          <p:cNvPr id="5" name="Datumsplatzhalter 4"/>
          <p:cNvSpPr>
            <a:spLocks noGrp="1"/>
          </p:cNvSpPr>
          <p:nvPr>
            <p:ph type="dt" sz="half" idx="10"/>
          </p:nvPr>
        </p:nvSpPr>
        <p:spPr/>
        <p:txBody>
          <a:bodyPr/>
          <a:lstStyle>
            <a:lvl1pPr>
              <a:defRPr/>
            </a:lvl1pPr>
            <a:extLst/>
          </a:lstStyle>
          <a:p>
            <a:pPr>
              <a:defRPr/>
            </a:pPr>
            <a:fld id="{2FD11CE5-022C-45C1-A083-A50DB5C1A647}" type="datetimeFigureOut">
              <a:rPr lang="de-CH">
                <a:solidFill>
                  <a:prstClr val="white"/>
                </a:solidFill>
              </a:rPr>
              <a:pPr>
                <a:defRPr/>
              </a:pPr>
              <a:t>17.05.2026</a:t>
            </a:fld>
            <a:endParaRPr lang="de-CH">
              <a:solidFill>
                <a:prstClr val="white"/>
              </a:solidFill>
            </a:endParaRPr>
          </a:p>
        </p:txBody>
      </p:sp>
      <p:sp>
        <p:nvSpPr>
          <p:cNvPr id="6" name="Fußzeilenplatzhalter 5"/>
          <p:cNvSpPr>
            <a:spLocks noGrp="1"/>
          </p:cNvSpPr>
          <p:nvPr>
            <p:ph type="ftr" sz="quarter" idx="11"/>
          </p:nvPr>
        </p:nvSpPr>
        <p:spPr/>
        <p:txBody>
          <a:bodyPr/>
          <a:lstStyle>
            <a:lvl1pPr>
              <a:defRPr/>
            </a:lvl1pPr>
            <a:extLst/>
          </a:lstStyle>
          <a:p>
            <a:pPr>
              <a:defRPr/>
            </a:pPr>
            <a:endParaRPr lang="de-CH">
              <a:solidFill>
                <a:prstClr val="white"/>
              </a:solidFill>
            </a:endParaRPr>
          </a:p>
        </p:txBody>
      </p:sp>
      <p:sp>
        <p:nvSpPr>
          <p:cNvPr id="7" name="Foliennummernplatzhalter 6"/>
          <p:cNvSpPr>
            <a:spLocks noGrp="1"/>
          </p:cNvSpPr>
          <p:nvPr>
            <p:ph type="sldNum" sz="quarter" idx="12"/>
          </p:nvPr>
        </p:nvSpPr>
        <p:spPr/>
        <p:txBody>
          <a:bodyPr/>
          <a:lstStyle>
            <a:lvl1pPr>
              <a:defRPr/>
            </a:lvl1pPr>
            <a:extLst/>
          </a:lstStyle>
          <a:p>
            <a:pPr>
              <a:defRPr/>
            </a:pPr>
            <a:fld id="{A6E8D9BF-BE9B-486E-B72A-15A481A4BCAF}" type="slidenum">
              <a:rPr lang="de-CH">
                <a:solidFill>
                  <a:prstClr val="white"/>
                </a:solidFill>
              </a:rPr>
              <a:pPr>
                <a:defRPr/>
              </a:pPr>
              <a:t>‹Nr.›</a:t>
            </a:fld>
            <a:endParaRPr lang="de-CH">
              <a:solidFill>
                <a:prstClr val="white"/>
              </a:solidFill>
            </a:endParaRPr>
          </a:p>
        </p:txBody>
      </p:sp>
    </p:spTree>
    <p:extLst>
      <p:ext uri="{BB962C8B-B14F-4D97-AF65-F5344CB8AC3E}">
        <p14:creationId xmlns:p14="http://schemas.microsoft.com/office/powerpoint/2010/main" val="40467047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lstStyle>
            <a:lvl1pPr>
              <a:defRPr/>
            </a:lvl1pPr>
            <a:extLst/>
          </a:lstStyle>
          <a:p>
            <a:r>
              <a:rPr lang="de-DE"/>
              <a:t>Titelmasterformat durch Klicken bearbeiten</a:t>
            </a:r>
            <a:endParaRPr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de-DE"/>
              <a:t>Textmasterformate durch Klicken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de-DE"/>
              <a:t>Textmasterformate durch Klicken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lvl1pPr>
              <a:defRPr/>
            </a:lvl1pPr>
            <a:extLst/>
          </a:lstStyle>
          <a:p>
            <a:pPr>
              <a:defRPr/>
            </a:pPr>
            <a:fld id="{55F7E40D-BD7F-4A76-968C-4C08FB0F6C09}" type="datetimeFigureOut">
              <a:rPr lang="de-CH">
                <a:solidFill>
                  <a:prstClr val="black"/>
                </a:solidFill>
              </a:rPr>
              <a:pPr>
                <a:defRPr/>
              </a:pPr>
              <a:t>17.05.2026</a:t>
            </a:fld>
            <a:endParaRPr lang="de-CH">
              <a:solidFill>
                <a:prstClr val="black"/>
              </a:solidFill>
            </a:endParaRPr>
          </a:p>
        </p:txBody>
      </p:sp>
      <p:sp>
        <p:nvSpPr>
          <p:cNvPr id="8" name="Fußzeilenplatzhalter 7"/>
          <p:cNvSpPr>
            <a:spLocks noGrp="1"/>
          </p:cNvSpPr>
          <p:nvPr>
            <p:ph type="ftr" sz="quarter" idx="11"/>
          </p:nvPr>
        </p:nvSpPr>
        <p:spPr/>
        <p:txBody>
          <a:bodyPr/>
          <a:lstStyle>
            <a:lvl1pPr>
              <a:defRPr/>
            </a:lvl1pPr>
            <a:extLst/>
          </a:lstStyle>
          <a:p>
            <a:pPr>
              <a:defRPr/>
            </a:pPr>
            <a:endParaRPr lang="de-CH">
              <a:solidFill>
                <a:prstClr val="black"/>
              </a:solidFill>
            </a:endParaRPr>
          </a:p>
        </p:txBody>
      </p:sp>
      <p:sp>
        <p:nvSpPr>
          <p:cNvPr id="9" name="Foliennummernplatzhalter 8"/>
          <p:cNvSpPr>
            <a:spLocks noGrp="1"/>
          </p:cNvSpPr>
          <p:nvPr>
            <p:ph type="sldNum" sz="quarter" idx="12"/>
          </p:nvPr>
        </p:nvSpPr>
        <p:spPr/>
        <p:txBody>
          <a:bodyPr/>
          <a:lstStyle>
            <a:lvl1pPr>
              <a:defRPr/>
            </a:lvl1pPr>
            <a:extLst/>
          </a:lstStyle>
          <a:p>
            <a:pPr>
              <a:defRPr/>
            </a:pPr>
            <a:fld id="{AA7A1F3A-B267-4BA8-B980-F9DA0F0F2420}" type="slidenum">
              <a:rPr lang="de-CH">
                <a:solidFill>
                  <a:prstClr val="black"/>
                </a:solidFill>
              </a:rPr>
              <a:pPr>
                <a:defRPr/>
              </a:pPr>
              <a:t>‹Nr.›</a:t>
            </a:fld>
            <a:endParaRPr lang="de-CH">
              <a:solidFill>
                <a:prstClr val="black"/>
              </a:solidFill>
            </a:endParaRPr>
          </a:p>
        </p:txBody>
      </p:sp>
    </p:spTree>
    <p:extLst>
      <p:ext uri="{BB962C8B-B14F-4D97-AF65-F5344CB8AC3E}">
        <p14:creationId xmlns:p14="http://schemas.microsoft.com/office/powerpoint/2010/main" val="155383941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p:txBody>
          <a:bodyPr rtlCol="0"/>
          <a:lstStyle/>
          <a:p>
            <a:r>
              <a:rPr lang="de-DE"/>
              <a:t>Titelmasterformat durch Klicken bearbeiten</a:t>
            </a:r>
            <a:endParaRPr lang="en-US"/>
          </a:p>
        </p:txBody>
      </p:sp>
      <p:sp>
        <p:nvSpPr>
          <p:cNvPr id="3" name="Datumsplatzhalter 2"/>
          <p:cNvSpPr>
            <a:spLocks noGrp="1"/>
          </p:cNvSpPr>
          <p:nvPr>
            <p:ph type="dt" sz="half" idx="10"/>
          </p:nvPr>
        </p:nvSpPr>
        <p:spPr/>
        <p:txBody>
          <a:bodyPr/>
          <a:lstStyle>
            <a:lvl1pPr>
              <a:defRPr/>
            </a:lvl1pPr>
            <a:extLst/>
          </a:lstStyle>
          <a:p>
            <a:pPr>
              <a:defRPr/>
            </a:pPr>
            <a:fld id="{252C2F44-8785-40FB-B07E-36BCE7B5768C}" type="datetimeFigureOut">
              <a:rPr lang="de-CH">
                <a:solidFill>
                  <a:prstClr val="white"/>
                </a:solidFill>
              </a:rPr>
              <a:pPr>
                <a:defRPr/>
              </a:pPr>
              <a:t>17.05.2026</a:t>
            </a:fld>
            <a:endParaRPr lang="de-CH">
              <a:solidFill>
                <a:prstClr val="white"/>
              </a:solidFill>
            </a:endParaRPr>
          </a:p>
        </p:txBody>
      </p:sp>
      <p:sp>
        <p:nvSpPr>
          <p:cNvPr id="4" name="Fußzeilenplatzhalter 3"/>
          <p:cNvSpPr>
            <a:spLocks noGrp="1"/>
          </p:cNvSpPr>
          <p:nvPr>
            <p:ph type="ftr" sz="quarter" idx="11"/>
          </p:nvPr>
        </p:nvSpPr>
        <p:spPr/>
        <p:txBody>
          <a:bodyPr/>
          <a:lstStyle>
            <a:lvl1pPr>
              <a:defRPr/>
            </a:lvl1pPr>
            <a:extLst/>
          </a:lstStyle>
          <a:p>
            <a:pPr>
              <a:defRPr/>
            </a:pPr>
            <a:endParaRPr lang="de-CH">
              <a:solidFill>
                <a:prstClr val="white"/>
              </a:solidFill>
            </a:endParaRPr>
          </a:p>
        </p:txBody>
      </p:sp>
      <p:sp>
        <p:nvSpPr>
          <p:cNvPr id="5" name="Foliennummernplatzhalter 4"/>
          <p:cNvSpPr>
            <a:spLocks noGrp="1"/>
          </p:cNvSpPr>
          <p:nvPr>
            <p:ph type="sldNum" sz="quarter" idx="12"/>
          </p:nvPr>
        </p:nvSpPr>
        <p:spPr/>
        <p:txBody>
          <a:bodyPr/>
          <a:lstStyle>
            <a:lvl1pPr>
              <a:defRPr/>
            </a:lvl1pPr>
            <a:extLst/>
          </a:lstStyle>
          <a:p>
            <a:pPr>
              <a:defRPr/>
            </a:pPr>
            <a:fld id="{3AFD457A-1767-41B2-B500-E89A5DC2B655}" type="slidenum">
              <a:rPr lang="de-CH">
                <a:solidFill>
                  <a:prstClr val="white"/>
                </a:solidFill>
              </a:rPr>
              <a:pPr>
                <a:defRPr/>
              </a:pPr>
              <a:t>‹Nr.›</a:t>
            </a:fld>
            <a:endParaRPr lang="de-CH">
              <a:solidFill>
                <a:prstClr val="white"/>
              </a:solidFill>
            </a:endParaRPr>
          </a:p>
        </p:txBody>
      </p:sp>
    </p:spTree>
    <p:extLst>
      <p:ext uri="{BB962C8B-B14F-4D97-AF65-F5344CB8AC3E}">
        <p14:creationId xmlns:p14="http://schemas.microsoft.com/office/powerpoint/2010/main" val="124974974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9"/>
          <p:cNvSpPr>
            <a:spLocks noGrp="1"/>
          </p:cNvSpPr>
          <p:nvPr>
            <p:ph type="dt" sz="half" idx="10"/>
          </p:nvPr>
        </p:nvSpPr>
        <p:spPr/>
        <p:txBody>
          <a:bodyPr/>
          <a:lstStyle>
            <a:lvl1pPr>
              <a:defRPr/>
            </a:lvl1pPr>
          </a:lstStyle>
          <a:p>
            <a:pPr>
              <a:defRPr/>
            </a:pPr>
            <a:fld id="{2B4A7350-79D4-4D41-B981-82E29C1D1D78}" type="datetimeFigureOut">
              <a:rPr lang="de-CH">
                <a:solidFill>
                  <a:prstClr val="black"/>
                </a:solidFill>
              </a:rPr>
              <a:pPr>
                <a:defRPr/>
              </a:pPr>
              <a:t>17.05.2026</a:t>
            </a:fld>
            <a:endParaRPr lang="de-CH">
              <a:solidFill>
                <a:prstClr val="black"/>
              </a:solidFill>
            </a:endParaRPr>
          </a:p>
        </p:txBody>
      </p:sp>
      <p:sp>
        <p:nvSpPr>
          <p:cNvPr id="3" name="Fußzeilenplatzhalter 21"/>
          <p:cNvSpPr>
            <a:spLocks noGrp="1"/>
          </p:cNvSpPr>
          <p:nvPr>
            <p:ph type="ftr" sz="quarter" idx="11"/>
          </p:nvPr>
        </p:nvSpPr>
        <p:spPr/>
        <p:txBody>
          <a:bodyPr/>
          <a:lstStyle>
            <a:lvl1pPr>
              <a:defRPr/>
            </a:lvl1pPr>
          </a:lstStyle>
          <a:p>
            <a:pPr>
              <a:defRPr/>
            </a:pPr>
            <a:endParaRPr lang="de-CH">
              <a:solidFill>
                <a:prstClr val="black"/>
              </a:solidFill>
            </a:endParaRPr>
          </a:p>
        </p:txBody>
      </p:sp>
      <p:sp>
        <p:nvSpPr>
          <p:cNvPr id="4" name="Foliennummernplatzhalter 17"/>
          <p:cNvSpPr>
            <a:spLocks noGrp="1"/>
          </p:cNvSpPr>
          <p:nvPr>
            <p:ph type="sldNum" sz="quarter" idx="12"/>
          </p:nvPr>
        </p:nvSpPr>
        <p:spPr/>
        <p:txBody>
          <a:bodyPr/>
          <a:lstStyle>
            <a:lvl1pPr>
              <a:defRPr/>
            </a:lvl1pPr>
          </a:lstStyle>
          <a:p>
            <a:pPr>
              <a:defRPr/>
            </a:pPr>
            <a:fld id="{7C9AA4BF-0F3E-45F9-8D5C-91C378AFFE8A}" type="slidenum">
              <a:rPr lang="de-CH">
                <a:solidFill>
                  <a:prstClr val="black"/>
                </a:solidFill>
              </a:rPr>
              <a:pPr>
                <a:defRPr/>
              </a:pPr>
              <a:t>‹Nr.›</a:t>
            </a:fld>
            <a:endParaRPr lang="de-CH">
              <a:solidFill>
                <a:prstClr val="black"/>
              </a:solidFill>
            </a:endParaRPr>
          </a:p>
        </p:txBody>
      </p:sp>
    </p:spTree>
    <p:extLst>
      <p:ext uri="{BB962C8B-B14F-4D97-AF65-F5344CB8AC3E}">
        <p14:creationId xmlns:p14="http://schemas.microsoft.com/office/powerpoint/2010/main" val="264099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de-DE"/>
              <a:t>Titelmasterformat durch Klicken bearbeiten</a:t>
            </a:r>
            <a:endParaRPr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de-DE"/>
              <a:t>Textmasterformate durch Klicken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lvl1pPr>
              <a:defRPr/>
            </a:lvl1pPr>
            <a:extLst/>
          </a:lstStyle>
          <a:p>
            <a:pPr>
              <a:defRPr/>
            </a:pPr>
            <a:fld id="{69E23B62-3E70-4584-A063-634FD1DB8FEE}" type="datetimeFigureOut">
              <a:rPr lang="de-CH">
                <a:solidFill>
                  <a:prstClr val="black"/>
                </a:solidFill>
              </a:rPr>
              <a:pPr>
                <a:defRPr/>
              </a:pPr>
              <a:t>17.05.2026</a:t>
            </a:fld>
            <a:endParaRPr lang="de-CH">
              <a:solidFill>
                <a:prstClr val="black"/>
              </a:solidFill>
            </a:endParaRPr>
          </a:p>
        </p:txBody>
      </p:sp>
      <p:sp>
        <p:nvSpPr>
          <p:cNvPr id="6" name="Fußzeilenplatzhalter 5"/>
          <p:cNvSpPr>
            <a:spLocks noGrp="1"/>
          </p:cNvSpPr>
          <p:nvPr>
            <p:ph type="ftr" sz="quarter" idx="11"/>
          </p:nvPr>
        </p:nvSpPr>
        <p:spPr/>
        <p:txBody>
          <a:bodyPr/>
          <a:lstStyle>
            <a:lvl1pPr>
              <a:defRPr/>
            </a:lvl1pPr>
            <a:extLst/>
          </a:lstStyle>
          <a:p>
            <a:pPr>
              <a:defRPr/>
            </a:pPr>
            <a:endParaRPr lang="de-CH">
              <a:solidFill>
                <a:prstClr val="black"/>
              </a:solidFill>
            </a:endParaRPr>
          </a:p>
        </p:txBody>
      </p:sp>
      <p:sp>
        <p:nvSpPr>
          <p:cNvPr id="7" name="Foliennummernplatzhalter 6"/>
          <p:cNvSpPr>
            <a:spLocks noGrp="1"/>
          </p:cNvSpPr>
          <p:nvPr>
            <p:ph type="sldNum" sz="quarter" idx="12"/>
          </p:nvPr>
        </p:nvSpPr>
        <p:spPr/>
        <p:txBody>
          <a:bodyPr/>
          <a:lstStyle>
            <a:lvl1pPr>
              <a:defRPr/>
            </a:lvl1pPr>
            <a:extLst/>
          </a:lstStyle>
          <a:p>
            <a:pPr>
              <a:defRPr/>
            </a:pPr>
            <a:fld id="{718D5A37-3F0B-4E64-AF86-C8D3516389A1}" type="slidenum">
              <a:rPr lang="de-CH">
                <a:solidFill>
                  <a:prstClr val="black"/>
                </a:solidFill>
              </a:rPr>
              <a:pPr>
                <a:defRPr/>
              </a:pPr>
              <a:t>‹Nr.›</a:t>
            </a:fld>
            <a:endParaRPr lang="de-CH">
              <a:solidFill>
                <a:prstClr val="black"/>
              </a:solidFill>
            </a:endParaRPr>
          </a:p>
        </p:txBody>
      </p:sp>
    </p:spTree>
    <p:extLst>
      <p:ext uri="{BB962C8B-B14F-4D97-AF65-F5344CB8AC3E}">
        <p14:creationId xmlns:p14="http://schemas.microsoft.com/office/powerpoint/2010/main" val="16953231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ihand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white"/>
              </a:solidFill>
              <a:latin typeface="Lucida Sans Unicode"/>
            </a:endParaRPr>
          </a:p>
        </p:txBody>
      </p:sp>
      <p:sp>
        <p:nvSpPr>
          <p:cNvPr id="6" name="Freihand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CH">
              <a:solidFill>
                <a:prstClr val="white"/>
              </a:solidFill>
            </a:endParaRPr>
          </a:p>
        </p:txBody>
      </p:sp>
      <p:sp>
        <p:nvSpPr>
          <p:cNvPr id="7" name="Rechtwinkliges Dreieck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8" name="Gerade Verbindung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ingekerbter Richtungspfeil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10" name="Eingekerbter Richtungspfeil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solidFill>
                <a:prstClr val="white"/>
              </a:solidFill>
            </a:endParaRPr>
          </a:p>
        </p:txBody>
      </p:sp>
      <p:sp>
        <p:nvSpPr>
          <p:cNvPr id="4" name="Textplatzhalt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de-DE"/>
              <a:t>Textmasterformate durch Klicken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de-DE" noProof="0"/>
              <a:t>Bild durch Klicken auf Symbol hinzufügen</a:t>
            </a:r>
            <a:endParaRPr lang="en-US" noProof="0" dirty="0"/>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de-DE"/>
              <a:t>Titelmasterformat durch Klicken bearbeiten</a:t>
            </a:r>
            <a:endParaRPr lang="en-US"/>
          </a:p>
        </p:txBody>
      </p:sp>
      <p:sp>
        <p:nvSpPr>
          <p:cNvPr id="11" name="Datumsplatzhalter 4"/>
          <p:cNvSpPr>
            <a:spLocks noGrp="1"/>
          </p:cNvSpPr>
          <p:nvPr>
            <p:ph type="dt" sz="half" idx="10"/>
          </p:nvPr>
        </p:nvSpPr>
        <p:spPr/>
        <p:txBody>
          <a:bodyPr/>
          <a:lstStyle>
            <a:lvl1pPr>
              <a:defRPr>
                <a:solidFill>
                  <a:schemeClr val="tx1"/>
                </a:solidFill>
              </a:defRPr>
            </a:lvl1pPr>
            <a:extLst/>
          </a:lstStyle>
          <a:p>
            <a:pPr>
              <a:defRPr/>
            </a:pPr>
            <a:fld id="{38C16EA4-B8D9-451E-9E6C-E7408C9AFE2C}" type="datetimeFigureOut">
              <a:rPr lang="de-CH">
                <a:solidFill>
                  <a:prstClr val="white"/>
                </a:solidFill>
              </a:rPr>
              <a:pPr>
                <a:defRPr/>
              </a:pPr>
              <a:t>17.05.2026</a:t>
            </a:fld>
            <a:endParaRPr lang="de-CH">
              <a:solidFill>
                <a:prstClr val="white"/>
              </a:solidFill>
            </a:endParaRPr>
          </a:p>
        </p:txBody>
      </p:sp>
      <p:sp>
        <p:nvSpPr>
          <p:cNvPr id="12" name="Fußzeilenplatzhalter 5"/>
          <p:cNvSpPr>
            <a:spLocks noGrp="1"/>
          </p:cNvSpPr>
          <p:nvPr>
            <p:ph type="ftr" sz="quarter" idx="11"/>
          </p:nvPr>
        </p:nvSpPr>
        <p:spPr/>
        <p:txBody>
          <a:bodyPr/>
          <a:lstStyle>
            <a:lvl1pPr>
              <a:defRPr>
                <a:solidFill>
                  <a:schemeClr val="tx1"/>
                </a:solidFill>
              </a:defRPr>
            </a:lvl1pPr>
            <a:extLst/>
          </a:lstStyle>
          <a:p>
            <a:pPr>
              <a:defRPr/>
            </a:pPr>
            <a:endParaRPr lang="de-CH">
              <a:solidFill>
                <a:prstClr val="white"/>
              </a:solidFill>
            </a:endParaRPr>
          </a:p>
        </p:txBody>
      </p:sp>
      <p:sp>
        <p:nvSpPr>
          <p:cNvPr id="13" name="Foliennummernplatzhalter 6"/>
          <p:cNvSpPr>
            <a:spLocks noGrp="1"/>
          </p:cNvSpPr>
          <p:nvPr>
            <p:ph type="sldNum" sz="quarter" idx="12"/>
          </p:nvPr>
        </p:nvSpPr>
        <p:spPr/>
        <p:txBody>
          <a:bodyPr/>
          <a:lstStyle>
            <a:lvl1pPr>
              <a:defRPr>
                <a:solidFill>
                  <a:schemeClr val="tx1"/>
                </a:solidFill>
              </a:defRPr>
            </a:lvl1pPr>
            <a:extLst/>
          </a:lstStyle>
          <a:p>
            <a:pPr>
              <a:defRPr/>
            </a:pPr>
            <a:fld id="{7D670361-C7CA-4033-BB9F-3A7D1F262298}" type="slidenum">
              <a:rPr lang="de-CH">
                <a:solidFill>
                  <a:prstClr val="white"/>
                </a:solidFill>
              </a:rPr>
              <a:pPr>
                <a:defRPr/>
              </a:pPr>
              <a:t>‹Nr.›</a:t>
            </a:fld>
            <a:endParaRPr lang="de-CH">
              <a:solidFill>
                <a:prstClr val="white"/>
              </a:solidFill>
            </a:endParaRPr>
          </a:p>
        </p:txBody>
      </p:sp>
    </p:spTree>
    <p:extLst>
      <p:ext uri="{BB962C8B-B14F-4D97-AF65-F5344CB8AC3E}">
        <p14:creationId xmlns:p14="http://schemas.microsoft.com/office/powerpoint/2010/main" val="27453750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ihand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Lucida Sans Unicode"/>
            </a:endParaRPr>
          </a:p>
        </p:txBody>
      </p:sp>
      <p:sp>
        <p:nvSpPr>
          <p:cNvPr id="1027" name="Freihand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e-CH">
              <a:solidFill>
                <a:prstClr val="black"/>
              </a:solidFill>
            </a:endParaRPr>
          </a:p>
        </p:txBody>
      </p:sp>
      <p:sp>
        <p:nvSpPr>
          <p:cNvPr id="14" name="Rechtwinkliges Dreieck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de-DE"/>
              <a:t>Titelmasterformat durch Klicken bearbeiten</a:t>
            </a:r>
            <a:endParaRPr lang="en-US"/>
          </a:p>
        </p:txBody>
      </p:sp>
      <p:sp>
        <p:nvSpPr>
          <p:cNvPr id="1033" name="Textplatzhalt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0" name="Datumsplatzhalt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4EA248DA-CD78-4FAC-8F95-AB800430A36B}" type="datetimeFigureOut">
              <a:rPr lang="de-CH">
                <a:solidFill>
                  <a:prstClr val="black"/>
                </a:solidFill>
              </a:rPr>
              <a:pPr>
                <a:defRPr/>
              </a:pPr>
              <a:t>17.05.2026</a:t>
            </a:fld>
            <a:endParaRPr lang="de-CH">
              <a:solidFill>
                <a:prstClr val="black"/>
              </a:solidFill>
            </a:endParaRPr>
          </a:p>
        </p:txBody>
      </p:sp>
      <p:sp>
        <p:nvSpPr>
          <p:cNvPr id="22" name="Fußzeilenplatzhalt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de-CH">
              <a:solidFill>
                <a:prstClr val="black"/>
              </a:solidFill>
            </a:endParaRPr>
          </a:p>
        </p:txBody>
      </p:sp>
      <p:sp>
        <p:nvSpPr>
          <p:cNvPr id="18" name="Foliennummernplatzhalt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EB84BBCE-A1A5-4A66-AF14-2BD19F218E44}" type="slidenum">
              <a:rPr lang="de-CH">
                <a:solidFill>
                  <a:prstClr val="black"/>
                </a:solidFill>
              </a:rPr>
              <a:pPr>
                <a:defRPr/>
              </a:pPr>
              <a:t>‹Nr.›</a:t>
            </a:fld>
            <a:endParaRPr lang="de-CH">
              <a:solidFill>
                <a:prstClr val="black"/>
              </a:solidFill>
            </a:endParaRPr>
          </a:p>
        </p:txBody>
      </p:sp>
    </p:spTree>
    <p:extLst>
      <p:ext uri="{BB962C8B-B14F-4D97-AF65-F5344CB8AC3E}">
        <p14:creationId xmlns:p14="http://schemas.microsoft.com/office/powerpoint/2010/main" val="179455719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31D_83D43E4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315_CE73CDED.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85800" y="44625"/>
            <a:ext cx="7772400" cy="2664295"/>
          </a:xfrm>
        </p:spPr>
        <p:txBody>
          <a:bodyPr/>
          <a:lstStyle/>
          <a:p>
            <a:pPr algn="ctr" eaLnBrk="1" fontAlgn="auto" hangingPunct="1">
              <a:spcAft>
                <a:spcPts val="0"/>
              </a:spcAft>
              <a:defRPr/>
            </a:pPr>
            <a:r>
              <a:rPr lang="de-CH" dirty="0"/>
              <a:t>Fünfjähriges Pilotprojekt «Frühförderung»</a:t>
            </a:r>
          </a:p>
        </p:txBody>
      </p:sp>
      <p:sp>
        <p:nvSpPr>
          <p:cNvPr id="9219" name="Untertitel 4"/>
          <p:cNvSpPr>
            <a:spLocks noGrp="1"/>
          </p:cNvSpPr>
          <p:nvPr>
            <p:ph type="subTitle" idx="1"/>
          </p:nvPr>
        </p:nvSpPr>
        <p:spPr>
          <a:xfrm>
            <a:off x="674723" y="2947069"/>
            <a:ext cx="7772400" cy="1200150"/>
          </a:xfrm>
        </p:spPr>
        <p:txBody>
          <a:bodyPr/>
          <a:lstStyle/>
          <a:p>
            <a:pPr marR="0" algn="ctr" eaLnBrk="1" hangingPunct="1"/>
            <a:r>
              <a:rPr lang="de-CH" altLang="de-DE" sz="3200" b="1" dirty="0"/>
              <a:t>Informations- und Mitwirkungsanlass</a:t>
            </a:r>
          </a:p>
          <a:p>
            <a:pPr marR="0" algn="ctr" eaLnBrk="1" hangingPunct="1"/>
            <a:endParaRPr lang="de-CH" altLang="de-DE" sz="2400" b="1" dirty="0"/>
          </a:p>
          <a:p>
            <a:pPr marR="0" algn="ctr" eaLnBrk="1" hangingPunct="1"/>
            <a:r>
              <a:rPr lang="de-CH" altLang="de-DE" sz="2400" b="1" dirty="0"/>
              <a:t>12. Mai 2026, </a:t>
            </a:r>
          </a:p>
          <a:p>
            <a:pPr marR="0" algn="ctr" eaLnBrk="1" hangingPunct="1"/>
            <a:r>
              <a:rPr lang="de-CH" altLang="de-DE" sz="2400" b="1" dirty="0"/>
              <a:t>Matthias Gehrig, Gemeinderat</a:t>
            </a:r>
          </a:p>
        </p:txBody>
      </p:sp>
      <p:sp>
        <p:nvSpPr>
          <p:cNvPr id="9220" name="Textfeld 7"/>
          <p:cNvSpPr txBox="1">
            <a:spLocks noChangeArrowheads="1"/>
          </p:cNvSpPr>
          <p:nvPr/>
        </p:nvSpPr>
        <p:spPr bwMode="auto">
          <a:xfrm>
            <a:off x="4572000" y="260350"/>
            <a:ext cx="3887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de-CH" altLang="de-DE" sz="1800">
              <a:solidFill>
                <a:prstClr val="black"/>
              </a:solidFill>
            </a:endParaRPr>
          </a:p>
          <a:p>
            <a:pPr eaLnBrk="1" hangingPunct="1">
              <a:spcBef>
                <a:spcPct val="0"/>
              </a:spcBef>
              <a:buClrTx/>
              <a:buSzTx/>
              <a:buFontTx/>
              <a:buNone/>
            </a:pPr>
            <a:endParaRPr lang="de-CH" altLang="de-DE" sz="1800">
              <a:solidFill>
                <a:prstClr val="black"/>
              </a:solidFill>
            </a:endParaRPr>
          </a:p>
        </p:txBody>
      </p:sp>
      <p:pic>
        <p:nvPicPr>
          <p:cNvPr id="9221" name="Picture 7" descr="D:\Eigene Dateien\Gemeinde Urtenen\Gemeinderat\Logo farbig.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60350"/>
            <a:ext cx="19891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511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CD5E7-04BE-58BF-FA83-DF79FC7E1269}"/>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D4609AD6-F05E-657B-C794-7828542C8A7F}"/>
              </a:ext>
            </a:extLst>
          </p:cNvPr>
          <p:cNvSpPr>
            <a:spLocks noGrp="1"/>
          </p:cNvSpPr>
          <p:nvPr>
            <p:ph idx="1"/>
          </p:nvPr>
        </p:nvSpPr>
        <p:spPr>
          <a:xfrm>
            <a:off x="457200" y="1268760"/>
            <a:ext cx="8229600" cy="5112568"/>
          </a:xfrm>
        </p:spPr>
        <p:txBody>
          <a:bodyPr/>
          <a:lstStyle/>
          <a:p>
            <a:pPr lvl="0">
              <a:buFont typeface="Symbol" panose="05050102010706020507" pitchFamily="18" charset="2"/>
              <a:buChar char="-"/>
            </a:pPr>
            <a:r>
              <a:rPr lang="de-CH" sz="2000" dirty="0"/>
              <a:t>Verbesserung des Bildungs-Outcomes (fachliche und überfachliche Kompetenzen der </a:t>
            </a:r>
            <a:r>
              <a:rPr lang="de-CH" sz="2000" dirty="0" err="1"/>
              <a:t>SuS</a:t>
            </a:r>
            <a:r>
              <a:rPr lang="de-CH" sz="2000" dirty="0"/>
              <a:t> am Ende der obligatorischen Schulzeit).</a:t>
            </a:r>
          </a:p>
          <a:p>
            <a:pPr lvl="0">
              <a:buFont typeface="Symbol" panose="05050102010706020507" pitchFamily="18" charset="2"/>
              <a:buChar char="-"/>
            </a:pPr>
            <a:r>
              <a:rPr lang="de-CH" sz="2000" dirty="0"/>
              <a:t>Verbesserung der Chancengerechtigkeit.</a:t>
            </a:r>
          </a:p>
          <a:p>
            <a:pPr lvl="0">
              <a:buFont typeface="Symbol" panose="05050102010706020507" pitchFamily="18" charset="2"/>
              <a:buChar char="-"/>
            </a:pPr>
            <a:endParaRPr lang="de-CH" sz="2000" dirty="0"/>
          </a:p>
          <a:p>
            <a:pPr marL="109537" lvl="0" indent="0">
              <a:spcBef>
                <a:spcPts val="0"/>
              </a:spcBef>
              <a:spcAft>
                <a:spcPts val="300"/>
              </a:spcAft>
              <a:buNone/>
            </a:pPr>
            <a:r>
              <a:rPr lang="de-CH" sz="2000" dirty="0"/>
              <a:t>Vision des Gemeinderates:</a:t>
            </a:r>
          </a:p>
          <a:p>
            <a:pPr lvl="0">
              <a:buFont typeface="Symbol" panose="05050102010706020507" pitchFamily="18" charset="2"/>
              <a:buChar char="-"/>
            </a:pPr>
            <a:endParaRPr lang="de-CH" sz="2000" dirty="0"/>
          </a:p>
          <a:p>
            <a:pPr lvl="0">
              <a:buFont typeface="Symbol" panose="05050102010706020507" pitchFamily="18" charset="2"/>
              <a:buChar char="-"/>
            </a:pPr>
            <a:r>
              <a:rPr lang="de-DE" sz="2000" dirty="0"/>
              <a:t>«Urtenen Schönbühl ist ein attraktiver Lebensraum für alle Generationen, die sich mit Wohlwollen und Respekt begegnen. Bevölkerung, Wirtschaft, Politik und Verwaltung arbeiten konstruktiv und vorausschauend zusammen, um das Wohl aller zu fördern. </a:t>
            </a:r>
            <a:r>
              <a:rPr lang="de-DE" sz="2000" b="1" dirty="0"/>
              <a:t>Ein ausgezeichnetes Bildungs- und Betreuungsangebot stellt sicher, dass alle Kinder die besten Lern- und Entwicklungschancen erhalten</a:t>
            </a:r>
            <a:r>
              <a:rPr lang="de-DE" sz="2000" dirty="0"/>
              <a:t>.»</a:t>
            </a:r>
            <a:endParaRPr lang="de-CH" sz="2000" dirty="0"/>
          </a:p>
          <a:p>
            <a:pPr lvl="0">
              <a:buFont typeface="Symbol" panose="05050102010706020507" pitchFamily="18" charset="2"/>
              <a:buChar char="-"/>
            </a:pPr>
            <a:endParaRPr lang="de-CH" sz="2000" dirty="0"/>
          </a:p>
          <a:p>
            <a:pPr lvl="0">
              <a:buFont typeface="Symbol" panose="05050102010706020507" pitchFamily="18" charset="2"/>
              <a:buChar char="-"/>
            </a:pPr>
            <a:endParaRPr lang="de-CH" sz="2000" dirty="0"/>
          </a:p>
          <a:p>
            <a:pPr marL="0" indent="0" eaLnBrk="1" hangingPunct="1">
              <a:spcBef>
                <a:spcPct val="0"/>
              </a:spcBef>
              <a:spcAft>
                <a:spcPts val="300"/>
              </a:spcAft>
              <a:buClrTx/>
              <a:buSzTx/>
              <a:buNone/>
              <a:tabLst>
                <a:tab pos="717550" algn="l"/>
              </a:tabLst>
            </a:pPr>
            <a:endParaRPr lang="de-CH" sz="3200" dirty="0">
              <a:solidFill>
                <a:srgbClr val="242852"/>
              </a:solidFill>
            </a:endParaRPr>
          </a:p>
        </p:txBody>
      </p:sp>
      <p:sp>
        <p:nvSpPr>
          <p:cNvPr id="3" name="Titel 2">
            <a:extLst>
              <a:ext uri="{FF2B5EF4-FFF2-40B4-BE49-F238E27FC236}">
                <a16:creationId xmlns:a16="http://schemas.microsoft.com/office/drawing/2014/main" id="{CFD01323-9A50-AE44-4A55-780F23BEEFE0}"/>
              </a:ext>
            </a:extLst>
          </p:cNvPr>
          <p:cNvSpPr>
            <a:spLocks noGrp="1"/>
          </p:cNvSpPr>
          <p:nvPr>
            <p:ph type="title"/>
          </p:nvPr>
        </p:nvSpPr>
        <p:spPr/>
        <p:txBody>
          <a:bodyPr>
            <a:normAutofit/>
          </a:bodyPr>
          <a:lstStyle/>
          <a:p>
            <a:r>
              <a:rPr lang="de-CH" dirty="0"/>
              <a:t>Übergeordnete Ziele</a:t>
            </a:r>
          </a:p>
        </p:txBody>
      </p:sp>
    </p:spTree>
    <p:extLst>
      <p:ext uri="{BB962C8B-B14F-4D97-AF65-F5344CB8AC3E}">
        <p14:creationId xmlns:p14="http://schemas.microsoft.com/office/powerpoint/2010/main" val="2303085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6AE57-91CE-B5B5-4A05-D3FFEC01994C}"/>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FE945331-2CE4-29C2-2CA7-FA4C749AB6A7}"/>
              </a:ext>
            </a:extLst>
          </p:cNvPr>
          <p:cNvSpPr>
            <a:spLocks noGrp="1"/>
          </p:cNvSpPr>
          <p:nvPr>
            <p:ph idx="1"/>
          </p:nvPr>
        </p:nvSpPr>
        <p:spPr>
          <a:xfrm>
            <a:off x="457200" y="980728"/>
            <a:ext cx="8229600" cy="5400600"/>
          </a:xfrm>
        </p:spPr>
        <p:txBody>
          <a:bodyPr/>
          <a:lstStyle/>
          <a:p>
            <a:pPr marL="109537" indent="0">
              <a:buNone/>
            </a:pPr>
            <a:r>
              <a:rPr lang="de-CH" sz="2000" b="1" dirty="0">
                <a:solidFill>
                  <a:srgbClr val="4D89A7"/>
                </a:solidFill>
              </a:rPr>
              <a:t>Outcome-Ziel Kinder: </a:t>
            </a:r>
            <a:r>
              <a:rPr lang="de-CH" sz="2000" dirty="0"/>
              <a:t>Kinder verfügen bei Eintritt in den Kindergarten über altersgerechte sprachliche, soziale und emotionale Kompetenzen.</a:t>
            </a:r>
          </a:p>
          <a:p>
            <a:pPr marL="109537" indent="0">
              <a:buNone/>
            </a:pPr>
            <a:endParaRPr lang="de-CH" sz="2000" dirty="0"/>
          </a:p>
          <a:p>
            <a:pPr marL="109537" indent="0">
              <a:buNone/>
            </a:pPr>
            <a:r>
              <a:rPr lang="de-DE" sz="2000" b="1" dirty="0">
                <a:solidFill>
                  <a:srgbClr val="4D89A7"/>
                </a:solidFill>
              </a:rPr>
              <a:t>Outcome-Ziel Eltern: </a:t>
            </a:r>
            <a:r>
              <a:rPr lang="de-DE" sz="2000" dirty="0"/>
              <a:t>Eltern kennen entwicklungsförderliche Erziehungsmethoden und setzen diese im Alltag um, so dass der Start in den Kindergarten gelingt.</a:t>
            </a:r>
          </a:p>
          <a:p>
            <a:pPr marL="109537" indent="0">
              <a:buNone/>
            </a:pPr>
            <a:endParaRPr lang="de-DE" sz="2000" dirty="0"/>
          </a:p>
          <a:p>
            <a:pPr marL="109537" indent="0">
              <a:buNone/>
            </a:pPr>
            <a:r>
              <a:rPr lang="de-DE" sz="2000" b="1" dirty="0">
                <a:solidFill>
                  <a:srgbClr val="4D89A7"/>
                </a:solidFill>
              </a:rPr>
              <a:t>Outcome-Ziel Lehrpersonen: </a:t>
            </a:r>
            <a:r>
              <a:rPr lang="de-DE" sz="2000" dirty="0"/>
              <a:t>Die Massnahmen der Frühförderung führen für die Lehrpersonen zu einer spürbaren Entlastung im Arbeitsalltag.</a:t>
            </a:r>
          </a:p>
          <a:p>
            <a:pPr marL="109537" indent="0">
              <a:buNone/>
            </a:pPr>
            <a:endParaRPr lang="de-DE" sz="2000" dirty="0"/>
          </a:p>
          <a:p>
            <a:pPr marL="109537" indent="0">
              <a:buNone/>
            </a:pPr>
            <a:r>
              <a:rPr lang="de-CH" sz="2000" b="1" dirty="0">
                <a:solidFill>
                  <a:srgbClr val="4D89A7"/>
                </a:solidFill>
              </a:rPr>
              <a:t>Prozess-Ziel: </a:t>
            </a:r>
            <a:r>
              <a:rPr lang="de-CH" sz="2000" dirty="0"/>
              <a:t>Entwicklungsauffälligkeiten werden frühzeitig erkannt und betroffene Familien erhalten koordinierte und bezahlbare Unterstützung.</a:t>
            </a:r>
            <a:endParaRPr lang="de-CH" sz="2400" dirty="0">
              <a:solidFill>
                <a:srgbClr val="242852"/>
              </a:solidFill>
            </a:endParaRPr>
          </a:p>
          <a:p>
            <a:pPr marL="109537" indent="0">
              <a:buNone/>
            </a:pPr>
            <a:endParaRPr lang="de-DE" sz="2000" dirty="0"/>
          </a:p>
          <a:p>
            <a:pPr marL="109537" indent="0">
              <a:buNone/>
            </a:pPr>
            <a:endParaRPr lang="de-DE" sz="2000" dirty="0"/>
          </a:p>
          <a:p>
            <a:pPr marL="109537" indent="0">
              <a:buNone/>
            </a:pPr>
            <a:endParaRPr lang="de-CH" sz="2000" dirty="0"/>
          </a:p>
        </p:txBody>
      </p:sp>
      <p:sp>
        <p:nvSpPr>
          <p:cNvPr id="3" name="Titel 2">
            <a:extLst>
              <a:ext uri="{FF2B5EF4-FFF2-40B4-BE49-F238E27FC236}">
                <a16:creationId xmlns:a16="http://schemas.microsoft.com/office/drawing/2014/main" id="{4A9FD9B1-98EF-3768-1F77-996EB70AB528}"/>
              </a:ext>
            </a:extLst>
          </p:cNvPr>
          <p:cNvSpPr>
            <a:spLocks noGrp="1"/>
          </p:cNvSpPr>
          <p:nvPr>
            <p:ph type="title"/>
          </p:nvPr>
        </p:nvSpPr>
        <p:spPr>
          <a:xfrm>
            <a:off x="457200" y="274638"/>
            <a:ext cx="8229600" cy="634082"/>
          </a:xfrm>
        </p:spPr>
        <p:txBody>
          <a:bodyPr>
            <a:normAutofit fontScale="90000"/>
          </a:bodyPr>
          <a:lstStyle/>
          <a:p>
            <a:r>
              <a:rPr lang="de-CH" dirty="0"/>
              <a:t>Ziele des Pilotprojekts</a:t>
            </a:r>
          </a:p>
        </p:txBody>
      </p:sp>
    </p:spTree>
    <p:extLst>
      <p:ext uri="{BB962C8B-B14F-4D97-AF65-F5344CB8AC3E}">
        <p14:creationId xmlns:p14="http://schemas.microsoft.com/office/powerpoint/2010/main" val="917382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59D7E-2938-C6D8-A574-5A6ABC3D210D}"/>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D60EB86D-24C0-85EB-67DD-5F897985A0BC}"/>
              </a:ext>
            </a:extLst>
          </p:cNvPr>
          <p:cNvPicPr>
            <a:picLocks noChangeAspect="1"/>
          </p:cNvPicPr>
          <p:nvPr/>
        </p:nvPicPr>
        <p:blipFill>
          <a:blip r:embed="rId3"/>
          <a:stretch>
            <a:fillRect/>
          </a:stretch>
        </p:blipFill>
        <p:spPr>
          <a:xfrm>
            <a:off x="0" y="764704"/>
            <a:ext cx="9144000" cy="4771904"/>
          </a:xfrm>
          <a:prstGeom prst="rect">
            <a:avLst/>
          </a:prstGeom>
        </p:spPr>
      </p:pic>
      <p:sp>
        <p:nvSpPr>
          <p:cNvPr id="2" name="Rechteck 1">
            <a:extLst>
              <a:ext uri="{FF2B5EF4-FFF2-40B4-BE49-F238E27FC236}">
                <a16:creationId xmlns:a16="http://schemas.microsoft.com/office/drawing/2014/main" id="{11BE24F7-87FD-CDAD-56D7-484E3C07310B}"/>
              </a:ext>
            </a:extLst>
          </p:cNvPr>
          <p:cNvSpPr/>
          <p:nvPr/>
        </p:nvSpPr>
        <p:spPr>
          <a:xfrm>
            <a:off x="-108520" y="3573016"/>
            <a:ext cx="3312368" cy="20882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08793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8E6AC-FAAA-4225-E64C-F777D881C854}"/>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895D2A-5AE5-76DC-BCD8-A1D72D940C27}"/>
              </a:ext>
            </a:extLst>
          </p:cNvPr>
          <p:cNvSpPr>
            <a:spLocks noGrp="1"/>
          </p:cNvSpPr>
          <p:nvPr>
            <p:ph idx="1"/>
          </p:nvPr>
        </p:nvSpPr>
        <p:spPr>
          <a:xfrm>
            <a:off x="457200" y="980728"/>
            <a:ext cx="8229600" cy="5400600"/>
          </a:xfrm>
        </p:spPr>
        <p:txBody>
          <a:bodyPr/>
          <a:lstStyle/>
          <a:p>
            <a:pPr marL="0" indent="0">
              <a:buNone/>
            </a:pPr>
            <a:r>
              <a:rPr lang="de-CH" sz="1800" b="1" dirty="0">
                <a:solidFill>
                  <a:schemeClr val="tx2"/>
                </a:solidFill>
              </a:rPr>
              <a:t>Eltern-Kind-Deutschkurs</a:t>
            </a:r>
          </a:p>
          <a:p>
            <a:pPr marL="358775" indent="-358775" eaLnBrk="1" hangingPunct="1">
              <a:spcBef>
                <a:spcPct val="0"/>
              </a:spcBef>
              <a:buClrTx/>
              <a:buSzTx/>
              <a:buFont typeface="Symbol" panose="05050102010706020507" pitchFamily="18" charset="2"/>
              <a:buChar char="-"/>
              <a:tabLst>
                <a:tab pos="452438" algn="l"/>
              </a:tabLst>
            </a:pPr>
            <a:r>
              <a:rPr lang="de-CH" sz="1800" dirty="0">
                <a:solidFill>
                  <a:srgbClr val="4D89A7"/>
                </a:solidFill>
              </a:rPr>
              <a:t>1x pro Woche, 39x pro Jahr</a:t>
            </a:r>
          </a:p>
          <a:p>
            <a:pPr marL="358775" indent="-358775" eaLnBrk="1" hangingPunct="1">
              <a:spcBef>
                <a:spcPct val="0"/>
              </a:spcBef>
              <a:buClrTx/>
              <a:buSzTx/>
              <a:buFont typeface="Symbol" panose="05050102010706020507" pitchFamily="18" charset="2"/>
              <a:buChar char="-"/>
              <a:tabLst>
                <a:tab pos="452438" algn="l"/>
              </a:tabLst>
            </a:pPr>
            <a:r>
              <a:rPr lang="de-CH" sz="1800" dirty="0">
                <a:solidFill>
                  <a:srgbClr val="4D89A7"/>
                </a:solidFill>
              </a:rPr>
              <a:t>2 Gruppen: 1. Eltern und 2. Kinder (Sprachspielgruppe)</a:t>
            </a:r>
          </a:p>
          <a:p>
            <a:pPr marL="0" indent="0" eaLnBrk="1" hangingPunct="1">
              <a:spcBef>
                <a:spcPct val="0"/>
              </a:spcBef>
              <a:buClrTx/>
              <a:buSzTx/>
              <a:buNone/>
              <a:tabLst>
                <a:tab pos="452438" algn="l"/>
              </a:tabLst>
            </a:pPr>
            <a:endParaRPr lang="de-CH" sz="1800" dirty="0">
              <a:solidFill>
                <a:srgbClr val="4D89A7"/>
              </a:solidFill>
            </a:endParaRPr>
          </a:p>
          <a:p>
            <a:pPr marL="0" indent="0" eaLnBrk="1" hangingPunct="1">
              <a:spcBef>
                <a:spcPct val="0"/>
              </a:spcBef>
              <a:buClrTx/>
              <a:buSzTx/>
              <a:buNone/>
              <a:tabLst>
                <a:tab pos="452438" algn="l"/>
              </a:tabLst>
            </a:pPr>
            <a:r>
              <a:rPr lang="de-CH" sz="1800" b="1" dirty="0">
                <a:solidFill>
                  <a:schemeClr val="tx2"/>
                </a:solidFill>
              </a:rPr>
              <a:t>Elternbildungs-Angebote</a:t>
            </a:r>
          </a:p>
          <a:p>
            <a:pPr marL="358775" indent="-358775" eaLnBrk="1" hangingPunct="1">
              <a:spcBef>
                <a:spcPct val="0"/>
              </a:spcBef>
              <a:buClrTx/>
              <a:buSzTx/>
              <a:buFont typeface="Symbol" panose="05050102010706020507" pitchFamily="18" charset="2"/>
              <a:buChar char="-"/>
              <a:tabLst>
                <a:tab pos="452438" algn="l"/>
              </a:tabLst>
            </a:pPr>
            <a:r>
              <a:rPr lang="de-CH" sz="1800" dirty="0">
                <a:solidFill>
                  <a:srgbClr val="4D89A7"/>
                </a:solidFill>
              </a:rPr>
              <a:t>Basiskurs «Starke Eltern – Starke Kinder»</a:t>
            </a:r>
          </a:p>
          <a:p>
            <a:pPr marL="358775" indent="-358775" eaLnBrk="1" hangingPunct="1">
              <a:spcBef>
                <a:spcPct val="0"/>
              </a:spcBef>
              <a:buClrTx/>
              <a:buSzTx/>
              <a:buFont typeface="Symbol" panose="05050102010706020507" pitchFamily="18" charset="2"/>
              <a:buChar char="-"/>
              <a:tabLst>
                <a:tab pos="452438" algn="l"/>
              </a:tabLst>
            </a:pPr>
            <a:r>
              <a:rPr lang="de-CH" sz="1800" dirty="0">
                <a:solidFill>
                  <a:srgbClr val="4D89A7"/>
                </a:solidFill>
              </a:rPr>
              <a:t>Zwei thematische Kurse pro Jahr</a:t>
            </a:r>
          </a:p>
          <a:p>
            <a:pPr marL="358775" indent="-358775" eaLnBrk="1" hangingPunct="1">
              <a:spcBef>
                <a:spcPct val="0"/>
              </a:spcBef>
              <a:buClrTx/>
              <a:buSzTx/>
              <a:buFont typeface="Symbol" panose="05050102010706020507" pitchFamily="18" charset="2"/>
              <a:buChar char="-"/>
              <a:tabLst>
                <a:tab pos="452438" algn="l"/>
              </a:tabLst>
            </a:pPr>
            <a:endParaRPr lang="de-CH" sz="1800" b="1" dirty="0">
              <a:solidFill>
                <a:srgbClr val="4D89A7"/>
              </a:solidFill>
            </a:endParaRPr>
          </a:p>
          <a:p>
            <a:pPr marL="0" indent="0" eaLnBrk="1" hangingPunct="1">
              <a:spcBef>
                <a:spcPct val="0"/>
              </a:spcBef>
              <a:buClrTx/>
              <a:buSzTx/>
              <a:buNone/>
              <a:tabLst>
                <a:tab pos="452438" algn="l"/>
              </a:tabLst>
            </a:pPr>
            <a:r>
              <a:rPr lang="de-CH" sz="1800" b="1" dirty="0">
                <a:solidFill>
                  <a:schemeClr val="tx2"/>
                </a:solidFill>
              </a:rPr>
              <a:t>Eltern-Kind-Treffangebote</a:t>
            </a:r>
          </a:p>
          <a:p>
            <a:pPr marL="358775" indent="-358775" eaLnBrk="1" hangingPunct="1">
              <a:spcBef>
                <a:spcPct val="0"/>
              </a:spcBef>
              <a:buClrTx/>
              <a:buSzTx/>
              <a:buFont typeface="Symbol" panose="05050102010706020507" pitchFamily="18" charset="2"/>
              <a:buChar char="-"/>
              <a:tabLst>
                <a:tab pos="452438" algn="l"/>
              </a:tabLst>
            </a:pPr>
            <a:r>
              <a:rPr lang="de-CH" sz="1800" dirty="0">
                <a:solidFill>
                  <a:srgbClr val="4D89A7"/>
                </a:solidFill>
              </a:rPr>
              <a:t>Niederschwelliges Familien-Café 1x pro Woche</a:t>
            </a:r>
          </a:p>
          <a:p>
            <a:pPr marL="0" indent="0">
              <a:spcBef>
                <a:spcPts val="600"/>
              </a:spcBef>
              <a:buNone/>
            </a:pPr>
            <a:endParaRPr lang="de-CH" sz="1800" b="1" dirty="0">
              <a:solidFill>
                <a:schemeClr val="tx2"/>
              </a:solidFill>
            </a:endParaRPr>
          </a:p>
          <a:p>
            <a:pPr marL="0" indent="0">
              <a:spcBef>
                <a:spcPts val="600"/>
              </a:spcBef>
              <a:buNone/>
            </a:pPr>
            <a:r>
              <a:rPr lang="de-CH" sz="1800" b="1" dirty="0">
                <a:solidFill>
                  <a:schemeClr val="tx2"/>
                </a:solidFill>
              </a:rPr>
              <a:t>Ehrenamtlichen Angebote</a:t>
            </a:r>
          </a:p>
          <a:p>
            <a:pPr marL="358775" indent="-358775" eaLnBrk="1" hangingPunct="1">
              <a:spcBef>
                <a:spcPct val="0"/>
              </a:spcBef>
              <a:buClrTx/>
              <a:buSzTx/>
              <a:buFont typeface="Symbol" panose="05050102010706020507" pitchFamily="18" charset="2"/>
              <a:buChar char="-"/>
              <a:tabLst>
                <a:tab pos="452438" algn="l"/>
              </a:tabLst>
            </a:pPr>
            <a:r>
              <a:rPr lang="de-CH" sz="1800" dirty="0">
                <a:solidFill>
                  <a:srgbClr val="4D89A7"/>
                </a:solidFill>
              </a:rPr>
              <a:t>z.B. Aufgabenhilfe von Elternverein, Kleidertauschbörse Team Lee etc.</a:t>
            </a:r>
          </a:p>
        </p:txBody>
      </p:sp>
      <p:sp>
        <p:nvSpPr>
          <p:cNvPr id="3" name="Titel 2">
            <a:extLst>
              <a:ext uri="{FF2B5EF4-FFF2-40B4-BE49-F238E27FC236}">
                <a16:creationId xmlns:a16="http://schemas.microsoft.com/office/drawing/2014/main" id="{BCE61778-2708-BBA7-13E2-E5282504E6F3}"/>
              </a:ext>
            </a:extLst>
          </p:cNvPr>
          <p:cNvSpPr>
            <a:spLocks noGrp="1"/>
          </p:cNvSpPr>
          <p:nvPr>
            <p:ph type="title"/>
          </p:nvPr>
        </p:nvSpPr>
        <p:spPr>
          <a:xfrm>
            <a:off x="457200" y="274638"/>
            <a:ext cx="8579296" cy="634082"/>
          </a:xfrm>
        </p:spPr>
        <p:txBody>
          <a:bodyPr>
            <a:normAutofit fontScale="90000"/>
          </a:bodyPr>
          <a:lstStyle/>
          <a:p>
            <a:r>
              <a:rPr lang="de-CH" dirty="0"/>
              <a:t>Säule «Prävention»</a:t>
            </a:r>
          </a:p>
        </p:txBody>
      </p:sp>
    </p:spTree>
    <p:extLst>
      <p:ext uri="{BB962C8B-B14F-4D97-AF65-F5344CB8AC3E}">
        <p14:creationId xmlns:p14="http://schemas.microsoft.com/office/powerpoint/2010/main" val="2211724867"/>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DAAC2-4CCD-E846-5919-3E74A7BEF6B3}"/>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B97BA7A2-BCE1-F9D1-7ED3-B68E8DBEAC37}"/>
              </a:ext>
            </a:extLst>
          </p:cNvPr>
          <p:cNvPicPr>
            <a:picLocks noChangeAspect="1"/>
          </p:cNvPicPr>
          <p:nvPr/>
        </p:nvPicPr>
        <p:blipFill>
          <a:blip r:embed="rId3"/>
          <a:stretch>
            <a:fillRect/>
          </a:stretch>
        </p:blipFill>
        <p:spPr>
          <a:xfrm>
            <a:off x="0" y="764704"/>
            <a:ext cx="9144000" cy="4771904"/>
          </a:xfrm>
          <a:prstGeom prst="rect">
            <a:avLst/>
          </a:prstGeom>
        </p:spPr>
      </p:pic>
      <p:sp>
        <p:nvSpPr>
          <p:cNvPr id="10" name="Rechteck 9">
            <a:extLst>
              <a:ext uri="{FF2B5EF4-FFF2-40B4-BE49-F238E27FC236}">
                <a16:creationId xmlns:a16="http://schemas.microsoft.com/office/drawing/2014/main" id="{968E6175-16F2-226A-410E-FBA97EF2C7C4}"/>
              </a:ext>
            </a:extLst>
          </p:cNvPr>
          <p:cNvSpPr/>
          <p:nvPr/>
        </p:nvSpPr>
        <p:spPr>
          <a:xfrm>
            <a:off x="2915816" y="3573016"/>
            <a:ext cx="3312368" cy="20882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571799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C65B7-B852-E3A1-4DD0-D3ADF531CB79}"/>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5B6082E1-1C1D-A722-6D92-41995A7E57B9}"/>
              </a:ext>
            </a:extLst>
          </p:cNvPr>
          <p:cNvSpPr>
            <a:spLocks noGrp="1"/>
          </p:cNvSpPr>
          <p:nvPr>
            <p:ph idx="1"/>
          </p:nvPr>
        </p:nvSpPr>
        <p:spPr>
          <a:xfrm>
            <a:off x="457200" y="980728"/>
            <a:ext cx="8229600" cy="5400600"/>
          </a:xfrm>
        </p:spPr>
        <p:txBody>
          <a:bodyPr/>
          <a:lstStyle/>
          <a:p>
            <a:pPr marL="0" indent="0">
              <a:buNone/>
            </a:pPr>
            <a:r>
              <a:rPr lang="de-CH" sz="2000" b="1" dirty="0">
                <a:solidFill>
                  <a:schemeClr val="tx2"/>
                </a:solidFill>
              </a:rPr>
              <a:t>Flächendeckende schriftliche Befragung im Alter von 2.5 Jahren</a:t>
            </a:r>
          </a:p>
          <a:p>
            <a:pPr marL="358775" indent="-358775" eaLnBrk="1" hangingPunct="1">
              <a:spcBef>
                <a:spcPct val="0"/>
              </a:spcBef>
              <a:buClrTx/>
              <a:buSzTx/>
              <a:buFont typeface="Symbol" panose="05050102010706020507" pitchFamily="18" charset="2"/>
              <a:buChar char="-"/>
              <a:tabLst>
                <a:tab pos="452438" algn="l"/>
              </a:tabLst>
            </a:pPr>
            <a:r>
              <a:rPr lang="de-CH" sz="2000" dirty="0">
                <a:solidFill>
                  <a:srgbClr val="4D89A7"/>
                </a:solidFill>
              </a:rPr>
              <a:t>Themen: Sprache (Fokus), Sozialverhalten, exekutive Funktionen.</a:t>
            </a:r>
          </a:p>
          <a:p>
            <a:pPr marL="358775" indent="-358775" eaLnBrk="1" hangingPunct="1">
              <a:spcBef>
                <a:spcPct val="0"/>
              </a:spcBef>
              <a:buClrTx/>
              <a:buSzTx/>
              <a:buFont typeface="Symbol" panose="05050102010706020507" pitchFamily="18" charset="2"/>
              <a:buChar char="-"/>
              <a:tabLst>
                <a:tab pos="452438" algn="l"/>
              </a:tabLst>
            </a:pPr>
            <a:r>
              <a:rPr lang="de-CH" sz="2000" dirty="0">
                <a:solidFill>
                  <a:srgbClr val="4D89A7"/>
                </a:solidFill>
              </a:rPr>
              <a:t>«Frühförder-Beratungsgespräche» bei Indikation</a:t>
            </a:r>
          </a:p>
          <a:p>
            <a:pPr marL="0" indent="0">
              <a:spcBef>
                <a:spcPts val="1200"/>
              </a:spcBef>
              <a:buNone/>
            </a:pPr>
            <a:r>
              <a:rPr lang="de-CH" sz="2000" b="1" dirty="0">
                <a:solidFill>
                  <a:schemeClr val="tx2"/>
                </a:solidFill>
              </a:rPr>
              <a:t>Flächendeckende Kindergarten-Schnuppernachmittage</a:t>
            </a:r>
          </a:p>
          <a:p>
            <a:pPr marL="358775" indent="-358775" eaLnBrk="1" hangingPunct="1">
              <a:spcBef>
                <a:spcPct val="0"/>
              </a:spcBef>
              <a:buClrTx/>
              <a:buSzTx/>
              <a:buFont typeface="+mj-lt"/>
              <a:buAutoNum type="arabicPeriod"/>
              <a:tabLst>
                <a:tab pos="452438" algn="l"/>
              </a:tabLst>
            </a:pPr>
            <a:r>
              <a:rPr lang="de-CH" sz="2000" dirty="0">
                <a:solidFill>
                  <a:srgbClr val="4D89A7"/>
                </a:solidFill>
              </a:rPr>
              <a:t>Anfangs September - Einschulungs-Informationsanlass</a:t>
            </a:r>
          </a:p>
          <a:p>
            <a:pPr marL="358775" indent="-358775" eaLnBrk="1" hangingPunct="1">
              <a:spcBef>
                <a:spcPct val="0"/>
              </a:spcBef>
              <a:buClrTx/>
              <a:buSzTx/>
              <a:buFont typeface="+mj-lt"/>
              <a:buAutoNum type="arabicPeriod"/>
              <a:tabLst>
                <a:tab pos="452438" algn="l"/>
              </a:tabLst>
            </a:pPr>
            <a:r>
              <a:rPr lang="de-CH" sz="2000" dirty="0">
                <a:solidFill>
                  <a:srgbClr val="4D89A7"/>
                </a:solidFill>
              </a:rPr>
              <a:t>Bis Herbstferien: Eltern buchen Termin für Schnuppernachmittag</a:t>
            </a:r>
          </a:p>
          <a:p>
            <a:pPr marL="358775" indent="-358775" eaLnBrk="1" hangingPunct="1">
              <a:spcBef>
                <a:spcPct val="0"/>
              </a:spcBef>
              <a:buClrTx/>
              <a:buSzTx/>
              <a:buFont typeface="+mj-lt"/>
              <a:buAutoNum type="arabicPeriod"/>
              <a:tabLst>
                <a:tab pos="452438" algn="l"/>
              </a:tabLst>
            </a:pPr>
            <a:r>
              <a:rPr lang="de-CH" sz="2000" dirty="0">
                <a:solidFill>
                  <a:srgbClr val="4D89A7"/>
                </a:solidFill>
              </a:rPr>
              <a:t>Erste 4 Wochen nach Herbstferien: Durchführung von 8 Schnuppernachmittagen: Dauer = 2h, 2 Kindergartenlehrpersonen arbeiten mit den Kindern, Fachstelle knüpft Kontakte zu den Eltern.</a:t>
            </a:r>
          </a:p>
          <a:p>
            <a:pPr marL="358775" indent="-358775" eaLnBrk="1" hangingPunct="1">
              <a:spcBef>
                <a:spcPct val="0"/>
              </a:spcBef>
              <a:buClrTx/>
              <a:buSzTx/>
              <a:buFont typeface="+mj-lt"/>
              <a:buAutoNum type="arabicPeriod"/>
              <a:tabLst>
                <a:tab pos="452438" algn="l"/>
              </a:tabLst>
            </a:pPr>
            <a:r>
              <a:rPr lang="de-CH" sz="2000" dirty="0">
                <a:solidFill>
                  <a:srgbClr val="4D89A7"/>
                </a:solidFill>
              </a:rPr>
              <a:t>«Frühförder-Beratungsgespräche» bei Indikation.</a:t>
            </a:r>
            <a:endParaRPr lang="de-DE" sz="2000" dirty="0">
              <a:solidFill>
                <a:srgbClr val="4D89A7"/>
              </a:solidFill>
            </a:endParaRPr>
          </a:p>
          <a:p>
            <a:pPr marL="0" indent="0">
              <a:spcBef>
                <a:spcPts val="1200"/>
              </a:spcBef>
              <a:buNone/>
            </a:pPr>
            <a:r>
              <a:rPr lang="de-CH" sz="2000" b="1" dirty="0">
                <a:solidFill>
                  <a:schemeClr val="tx2"/>
                </a:solidFill>
              </a:rPr>
              <a:t>Zusammenarbeit mit Hausärztinnen</a:t>
            </a:r>
          </a:p>
          <a:p>
            <a:pPr marL="358775" indent="-358775" eaLnBrk="1" hangingPunct="1">
              <a:spcBef>
                <a:spcPct val="0"/>
              </a:spcBef>
              <a:buClrTx/>
              <a:buSzTx/>
              <a:buFont typeface="Symbol" panose="05050102010706020507" pitchFamily="18" charset="2"/>
              <a:buChar char="-"/>
              <a:tabLst>
                <a:tab pos="452438" algn="l"/>
              </a:tabLst>
            </a:pPr>
            <a:r>
              <a:rPr lang="de-CH" sz="2000" dirty="0">
                <a:solidFill>
                  <a:srgbClr val="4D89A7"/>
                </a:solidFill>
              </a:rPr>
              <a:t>Austauschtreffen 1x pro Jahr</a:t>
            </a:r>
          </a:p>
          <a:p>
            <a:pPr marL="109537" indent="0">
              <a:buNone/>
            </a:pPr>
            <a:endParaRPr lang="de-DE" sz="2000" dirty="0"/>
          </a:p>
          <a:p>
            <a:pPr marL="109537" indent="0">
              <a:buNone/>
            </a:pPr>
            <a:endParaRPr lang="de-CH" sz="2000" dirty="0"/>
          </a:p>
        </p:txBody>
      </p:sp>
      <p:sp>
        <p:nvSpPr>
          <p:cNvPr id="3" name="Titel 2">
            <a:extLst>
              <a:ext uri="{FF2B5EF4-FFF2-40B4-BE49-F238E27FC236}">
                <a16:creationId xmlns:a16="http://schemas.microsoft.com/office/drawing/2014/main" id="{7182FBEF-C7A1-4E77-0C09-883E2546F785}"/>
              </a:ext>
            </a:extLst>
          </p:cNvPr>
          <p:cNvSpPr>
            <a:spLocks noGrp="1"/>
          </p:cNvSpPr>
          <p:nvPr>
            <p:ph type="title"/>
          </p:nvPr>
        </p:nvSpPr>
        <p:spPr>
          <a:xfrm>
            <a:off x="457200" y="274638"/>
            <a:ext cx="8579296" cy="634082"/>
          </a:xfrm>
        </p:spPr>
        <p:txBody>
          <a:bodyPr>
            <a:normAutofit fontScale="90000"/>
          </a:bodyPr>
          <a:lstStyle/>
          <a:p>
            <a:r>
              <a:rPr lang="de-CH" dirty="0"/>
              <a:t>Säule «Früherkennung»</a:t>
            </a:r>
          </a:p>
        </p:txBody>
      </p:sp>
    </p:spTree>
    <p:extLst>
      <p:ext uri="{BB962C8B-B14F-4D97-AF65-F5344CB8AC3E}">
        <p14:creationId xmlns:p14="http://schemas.microsoft.com/office/powerpoint/2010/main" val="267971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C055D-540B-922A-3E26-901C9C2D16F9}"/>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B20D82F1-3500-02F9-D86B-3A5797F863E2}"/>
              </a:ext>
            </a:extLst>
          </p:cNvPr>
          <p:cNvPicPr>
            <a:picLocks noChangeAspect="1"/>
          </p:cNvPicPr>
          <p:nvPr/>
        </p:nvPicPr>
        <p:blipFill>
          <a:blip r:embed="rId3"/>
          <a:stretch>
            <a:fillRect/>
          </a:stretch>
        </p:blipFill>
        <p:spPr>
          <a:xfrm>
            <a:off x="0" y="764704"/>
            <a:ext cx="9144000" cy="4771904"/>
          </a:xfrm>
          <a:prstGeom prst="rect">
            <a:avLst/>
          </a:prstGeom>
        </p:spPr>
      </p:pic>
      <p:sp>
        <p:nvSpPr>
          <p:cNvPr id="2" name="Rechteck 1">
            <a:extLst>
              <a:ext uri="{FF2B5EF4-FFF2-40B4-BE49-F238E27FC236}">
                <a16:creationId xmlns:a16="http://schemas.microsoft.com/office/drawing/2014/main" id="{BC606F92-87D8-BAE3-7AE4-74949CE0F6EF}"/>
              </a:ext>
            </a:extLst>
          </p:cNvPr>
          <p:cNvSpPr/>
          <p:nvPr/>
        </p:nvSpPr>
        <p:spPr>
          <a:xfrm>
            <a:off x="5940152" y="3573016"/>
            <a:ext cx="3312368" cy="20882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964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E8843-6A57-06DA-D51E-73E49793F438}"/>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D744339E-6977-42CA-8B21-A17CD3ACAD79}"/>
              </a:ext>
            </a:extLst>
          </p:cNvPr>
          <p:cNvSpPr>
            <a:spLocks noGrp="1"/>
          </p:cNvSpPr>
          <p:nvPr>
            <p:ph idx="1"/>
          </p:nvPr>
        </p:nvSpPr>
        <p:spPr>
          <a:xfrm>
            <a:off x="457200" y="1196752"/>
            <a:ext cx="8229600" cy="5184576"/>
          </a:xfrm>
        </p:spPr>
        <p:txBody>
          <a:bodyPr/>
          <a:lstStyle/>
          <a:p>
            <a:pPr marL="0" indent="0">
              <a:buNone/>
            </a:pPr>
            <a:r>
              <a:rPr lang="de-CH" sz="2000" b="1" dirty="0">
                <a:solidFill>
                  <a:schemeClr val="tx2"/>
                </a:solidFill>
              </a:rPr>
              <a:t>Sprachspielgruppe</a:t>
            </a:r>
          </a:p>
          <a:p>
            <a:pPr marL="358775" indent="-358775" eaLnBrk="1" hangingPunct="1">
              <a:spcBef>
                <a:spcPct val="0"/>
              </a:spcBef>
              <a:buClrTx/>
              <a:buSzTx/>
              <a:buFont typeface="Symbol" panose="05050102010706020507" pitchFamily="18" charset="2"/>
              <a:buChar char="-"/>
              <a:tabLst>
                <a:tab pos="452438" algn="l"/>
              </a:tabLst>
            </a:pPr>
            <a:r>
              <a:rPr lang="de-CH" sz="2000" dirty="0">
                <a:solidFill>
                  <a:srgbClr val="4D89A7"/>
                </a:solidFill>
              </a:rPr>
              <a:t>1x pro Woche, 39x pro Jahr, 6-12 Kinder</a:t>
            </a:r>
          </a:p>
          <a:p>
            <a:pPr marL="358775" indent="-358775" eaLnBrk="1" hangingPunct="1">
              <a:spcBef>
                <a:spcPct val="0"/>
              </a:spcBef>
              <a:buClrTx/>
              <a:buSzTx/>
              <a:buFont typeface="Symbol" panose="05050102010706020507" pitchFamily="18" charset="2"/>
              <a:buChar char="-"/>
              <a:tabLst>
                <a:tab pos="452438" algn="l"/>
              </a:tabLst>
            </a:pPr>
            <a:r>
              <a:rPr lang="de-CH" sz="2000" dirty="0">
                <a:solidFill>
                  <a:srgbClr val="4D89A7"/>
                </a:solidFill>
              </a:rPr>
              <a:t>Parallel zum Eltern-Deutschkurs</a:t>
            </a:r>
          </a:p>
          <a:p>
            <a:pPr marL="0" indent="0">
              <a:spcBef>
                <a:spcPts val="600"/>
              </a:spcBef>
              <a:buNone/>
            </a:pPr>
            <a:endParaRPr lang="de-CH" sz="2000" b="1" dirty="0">
              <a:solidFill>
                <a:schemeClr val="tx2"/>
              </a:solidFill>
            </a:endParaRPr>
          </a:p>
          <a:p>
            <a:pPr marL="0" indent="0">
              <a:spcBef>
                <a:spcPts val="600"/>
              </a:spcBef>
              <a:buNone/>
            </a:pPr>
            <a:r>
              <a:rPr lang="de-CH" sz="2000" b="1" dirty="0">
                <a:solidFill>
                  <a:schemeClr val="tx2"/>
                </a:solidFill>
              </a:rPr>
              <a:t>Spielgruppen-Härtefallfonds</a:t>
            </a:r>
          </a:p>
          <a:p>
            <a:pPr marL="358775" indent="-358775" eaLnBrk="1" hangingPunct="1">
              <a:spcBef>
                <a:spcPct val="0"/>
              </a:spcBef>
              <a:buClrTx/>
              <a:buSzTx/>
              <a:buFont typeface="Symbol" panose="05050102010706020507" pitchFamily="18" charset="2"/>
              <a:buChar char="-"/>
              <a:tabLst>
                <a:tab pos="452438" algn="l"/>
              </a:tabLst>
            </a:pPr>
            <a:r>
              <a:rPr lang="de-DE" sz="2000" dirty="0">
                <a:solidFill>
                  <a:srgbClr val="4D89A7"/>
                </a:solidFill>
              </a:rPr>
              <a:t>Übernahme der Spielgruppen-Kosten auf Gesuch hin, wenn ökonomische Gründe den Spielgruppenbesuch verhindern würden.</a:t>
            </a:r>
          </a:p>
          <a:p>
            <a:pPr marL="358775" indent="-358775" eaLnBrk="1" hangingPunct="1">
              <a:spcBef>
                <a:spcPct val="0"/>
              </a:spcBef>
              <a:buClrTx/>
              <a:buSzTx/>
              <a:buFont typeface="Symbol" panose="05050102010706020507" pitchFamily="18" charset="2"/>
              <a:buChar char="-"/>
              <a:tabLst>
                <a:tab pos="452438" algn="l"/>
              </a:tabLst>
            </a:pPr>
            <a:endParaRPr lang="de-DE" sz="2000" dirty="0">
              <a:solidFill>
                <a:srgbClr val="62B6A7"/>
              </a:solidFill>
            </a:endParaRPr>
          </a:p>
          <a:p>
            <a:pPr marL="0" indent="0">
              <a:spcBef>
                <a:spcPts val="600"/>
              </a:spcBef>
              <a:buNone/>
            </a:pPr>
            <a:r>
              <a:rPr lang="de-CH" sz="2000" b="1" dirty="0">
                <a:solidFill>
                  <a:schemeClr val="tx2"/>
                </a:solidFill>
              </a:rPr>
              <a:t>Hausbesuchsangebot plus der Mütter- und Väterberatung MVB</a:t>
            </a:r>
          </a:p>
          <a:p>
            <a:pPr marL="358775" indent="-358775" eaLnBrk="1" hangingPunct="1">
              <a:spcBef>
                <a:spcPct val="0"/>
              </a:spcBef>
              <a:buClrTx/>
              <a:buSzTx/>
              <a:buFont typeface="Symbol" panose="05050102010706020507" pitchFamily="18" charset="2"/>
              <a:buChar char="-"/>
              <a:tabLst>
                <a:tab pos="452438" algn="l"/>
              </a:tabLst>
            </a:pPr>
            <a:r>
              <a:rPr lang="de-DE" sz="2000" dirty="0">
                <a:solidFill>
                  <a:srgbClr val="4D89A7"/>
                </a:solidFill>
              </a:rPr>
              <a:t>Dreiphasiges Begleit- und Beratungsangebot für sozial stark belastete Familien</a:t>
            </a:r>
            <a:endParaRPr lang="de-CH" sz="2000" dirty="0">
              <a:solidFill>
                <a:srgbClr val="4D89A7"/>
              </a:solidFill>
            </a:endParaRPr>
          </a:p>
          <a:p>
            <a:pPr marL="109537" indent="0">
              <a:buNone/>
            </a:pPr>
            <a:endParaRPr lang="de-CH" sz="1800" dirty="0"/>
          </a:p>
        </p:txBody>
      </p:sp>
      <p:sp>
        <p:nvSpPr>
          <p:cNvPr id="3" name="Titel 2">
            <a:extLst>
              <a:ext uri="{FF2B5EF4-FFF2-40B4-BE49-F238E27FC236}">
                <a16:creationId xmlns:a16="http://schemas.microsoft.com/office/drawing/2014/main" id="{F493EC06-042B-CCE0-3300-0D2BBF2EA108}"/>
              </a:ext>
            </a:extLst>
          </p:cNvPr>
          <p:cNvSpPr>
            <a:spLocks noGrp="1"/>
          </p:cNvSpPr>
          <p:nvPr>
            <p:ph type="title"/>
          </p:nvPr>
        </p:nvSpPr>
        <p:spPr>
          <a:xfrm>
            <a:off x="457200" y="274638"/>
            <a:ext cx="8579296" cy="634082"/>
          </a:xfrm>
        </p:spPr>
        <p:txBody>
          <a:bodyPr>
            <a:normAutofit fontScale="90000"/>
          </a:bodyPr>
          <a:lstStyle/>
          <a:p>
            <a:r>
              <a:rPr lang="de-CH" dirty="0"/>
              <a:t>Säule «Intervention»</a:t>
            </a:r>
          </a:p>
        </p:txBody>
      </p:sp>
    </p:spTree>
    <p:extLst>
      <p:ext uri="{BB962C8B-B14F-4D97-AF65-F5344CB8AC3E}">
        <p14:creationId xmlns:p14="http://schemas.microsoft.com/office/powerpoint/2010/main" val="9271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C7E94-40C2-F3DE-D40B-89BEBDA2E4B4}"/>
            </a:ext>
          </a:extLst>
        </p:cNvPr>
        <p:cNvGrpSpPr/>
        <p:nvPr/>
      </p:nvGrpSpPr>
      <p:grpSpPr>
        <a:xfrm>
          <a:off x="0" y="0"/>
          <a:ext cx="0" cy="0"/>
          <a:chOff x="0" y="0"/>
          <a:chExt cx="0" cy="0"/>
        </a:xfrm>
      </p:grpSpPr>
      <p:pic>
        <p:nvPicPr>
          <p:cNvPr id="7" name="Grafik 6">
            <a:extLst>
              <a:ext uri="{FF2B5EF4-FFF2-40B4-BE49-F238E27FC236}">
                <a16:creationId xmlns:a16="http://schemas.microsoft.com/office/drawing/2014/main" id="{2D66F027-3178-9E52-A4B4-CB42CEB9F6B4}"/>
              </a:ext>
            </a:extLst>
          </p:cNvPr>
          <p:cNvPicPr>
            <a:picLocks noChangeAspect="1"/>
          </p:cNvPicPr>
          <p:nvPr/>
        </p:nvPicPr>
        <p:blipFill>
          <a:blip r:embed="rId3"/>
          <a:stretch>
            <a:fillRect/>
          </a:stretch>
        </p:blipFill>
        <p:spPr>
          <a:xfrm>
            <a:off x="0" y="764704"/>
            <a:ext cx="9144000" cy="4771904"/>
          </a:xfrm>
          <a:prstGeom prst="rect">
            <a:avLst/>
          </a:prstGeom>
        </p:spPr>
      </p:pic>
      <p:sp>
        <p:nvSpPr>
          <p:cNvPr id="2" name="Rechteck 1">
            <a:extLst>
              <a:ext uri="{FF2B5EF4-FFF2-40B4-BE49-F238E27FC236}">
                <a16:creationId xmlns:a16="http://schemas.microsoft.com/office/drawing/2014/main" id="{EB7F731A-51A5-0842-BE47-8B4C28390597}"/>
              </a:ext>
            </a:extLst>
          </p:cNvPr>
          <p:cNvSpPr/>
          <p:nvPr/>
        </p:nvSpPr>
        <p:spPr>
          <a:xfrm>
            <a:off x="0" y="1556792"/>
            <a:ext cx="9144000" cy="201622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32409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7E274-97F5-C9BF-53CE-414E4666B0D4}"/>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FA89EF-6914-3C88-3FA1-065C19C262C1}"/>
              </a:ext>
            </a:extLst>
          </p:cNvPr>
          <p:cNvSpPr>
            <a:spLocks noGrp="1"/>
          </p:cNvSpPr>
          <p:nvPr>
            <p:ph idx="1"/>
          </p:nvPr>
        </p:nvSpPr>
        <p:spPr>
          <a:xfrm>
            <a:off x="457200" y="1196752"/>
            <a:ext cx="8229600" cy="5184576"/>
          </a:xfrm>
        </p:spPr>
        <p:txBody>
          <a:bodyPr/>
          <a:lstStyle/>
          <a:p>
            <a:pPr marL="0" indent="0" eaLnBrk="1" hangingPunct="1">
              <a:spcBef>
                <a:spcPct val="0"/>
              </a:spcBef>
              <a:buClrTx/>
              <a:buSzTx/>
              <a:buNone/>
              <a:tabLst>
                <a:tab pos="452438" algn="l"/>
              </a:tabLst>
            </a:pPr>
            <a:r>
              <a:rPr lang="de-CH" sz="1800" b="1" dirty="0">
                <a:solidFill>
                  <a:schemeClr val="tx2"/>
                </a:solidFill>
              </a:rPr>
              <a:t>Fachstelle «Frühe Kindheit» (60%)</a:t>
            </a:r>
          </a:p>
          <a:p>
            <a:pPr marL="358775" indent="-358775" eaLnBrk="1" hangingPunct="1">
              <a:spcBef>
                <a:spcPct val="0"/>
              </a:spcBef>
              <a:buClrTx/>
              <a:buSzTx/>
              <a:buFont typeface="Symbol" panose="05050102010706020507" pitchFamily="18" charset="2"/>
              <a:buChar char="-"/>
              <a:tabLst>
                <a:tab pos="452438" algn="l"/>
              </a:tabLst>
            </a:pPr>
            <a:r>
              <a:rPr lang="de-DE" sz="1800" dirty="0">
                <a:solidFill>
                  <a:srgbClr val="4D89A7"/>
                </a:solidFill>
              </a:rPr>
              <a:t>Leitung, Aministration &amp; Koordination des Programms</a:t>
            </a:r>
          </a:p>
          <a:p>
            <a:pPr marL="358775" indent="-358775" eaLnBrk="1" hangingPunct="1">
              <a:spcBef>
                <a:spcPct val="0"/>
              </a:spcBef>
              <a:buClrTx/>
              <a:buSzTx/>
              <a:buFont typeface="Symbol" panose="05050102010706020507" pitchFamily="18" charset="2"/>
              <a:buChar char="-"/>
              <a:tabLst>
                <a:tab pos="452438" algn="l"/>
              </a:tabLst>
            </a:pPr>
            <a:r>
              <a:rPr lang="de-DE" sz="1800" dirty="0">
                <a:solidFill>
                  <a:srgbClr val="4D89A7"/>
                </a:solidFill>
              </a:rPr>
              <a:t>Kommunikation &amp; Marketing</a:t>
            </a:r>
          </a:p>
          <a:p>
            <a:pPr marL="358775" indent="-358775" eaLnBrk="1" hangingPunct="1">
              <a:spcBef>
                <a:spcPct val="0"/>
              </a:spcBef>
              <a:buClrTx/>
              <a:buSzTx/>
              <a:buFont typeface="Symbol" panose="05050102010706020507" pitchFamily="18" charset="2"/>
              <a:buChar char="-"/>
              <a:tabLst>
                <a:tab pos="452438" algn="l"/>
              </a:tabLst>
            </a:pPr>
            <a:r>
              <a:rPr lang="de-DE" sz="1800" dirty="0">
                <a:solidFill>
                  <a:srgbClr val="4D89A7"/>
                </a:solidFill>
              </a:rPr>
              <a:t>Controlling &amp; Berichterstattung</a:t>
            </a:r>
          </a:p>
          <a:p>
            <a:pPr marL="358775" indent="-358775" eaLnBrk="1" hangingPunct="1">
              <a:spcBef>
                <a:spcPct val="0"/>
              </a:spcBef>
              <a:buClrTx/>
              <a:buSzTx/>
              <a:buFont typeface="Symbol" panose="05050102010706020507" pitchFamily="18" charset="2"/>
              <a:buChar char="-"/>
              <a:tabLst>
                <a:tab pos="452438" algn="l"/>
              </a:tabLst>
            </a:pPr>
            <a:r>
              <a:rPr lang="de-DE" sz="1800" dirty="0">
                <a:solidFill>
                  <a:srgbClr val="4D89A7"/>
                </a:solidFill>
              </a:rPr>
              <a:t>Spezifische Aufgaben in den diversen Angeboten, insbesondere: Früherkennung, Familien-Café und Schlüsselpersonen-System.</a:t>
            </a:r>
          </a:p>
          <a:p>
            <a:pPr marL="358775" indent="-358775" eaLnBrk="1" hangingPunct="1">
              <a:spcBef>
                <a:spcPct val="0"/>
              </a:spcBef>
              <a:buClrTx/>
              <a:buSzTx/>
              <a:buFont typeface="Symbol" panose="05050102010706020507" pitchFamily="18" charset="2"/>
              <a:buChar char="-"/>
              <a:tabLst>
                <a:tab pos="452438" algn="l"/>
              </a:tabLst>
            </a:pPr>
            <a:endParaRPr lang="de-CH" sz="1800" b="1" dirty="0">
              <a:solidFill>
                <a:schemeClr val="tx2"/>
              </a:solidFill>
            </a:endParaRPr>
          </a:p>
          <a:p>
            <a:pPr marL="0" indent="0">
              <a:buNone/>
            </a:pPr>
            <a:r>
              <a:rPr lang="de-CH" sz="1800" b="1" dirty="0">
                <a:solidFill>
                  <a:schemeClr val="tx2"/>
                </a:solidFill>
              </a:rPr>
              <a:t>Schlüsselpersonen-System</a:t>
            </a:r>
          </a:p>
          <a:p>
            <a:pPr marL="358775" indent="-358775" eaLnBrk="1" hangingPunct="1">
              <a:spcBef>
                <a:spcPct val="0"/>
              </a:spcBef>
              <a:buClrTx/>
              <a:buSzTx/>
              <a:buFont typeface="Symbol" panose="05050102010706020507" pitchFamily="18" charset="2"/>
              <a:buChar char="-"/>
              <a:tabLst>
                <a:tab pos="452438" algn="l"/>
              </a:tabLst>
            </a:pPr>
            <a:r>
              <a:rPr lang="de-DE" sz="1800" dirty="0">
                <a:solidFill>
                  <a:srgbClr val="4D89A7"/>
                </a:solidFill>
              </a:rPr>
              <a:t>Personen mit Migrationshintergrund als Brückenbauer/innen zwischen Gemeinde/betreuenden Einrichtungen und fremdsprachigen Familien.</a:t>
            </a:r>
          </a:p>
          <a:p>
            <a:pPr marL="358775" indent="-358775" eaLnBrk="1" hangingPunct="1">
              <a:spcBef>
                <a:spcPct val="0"/>
              </a:spcBef>
              <a:buClrTx/>
              <a:buSzTx/>
              <a:buFont typeface="Symbol" panose="05050102010706020507" pitchFamily="18" charset="2"/>
              <a:buChar char="-"/>
              <a:tabLst>
                <a:tab pos="452438" algn="l"/>
              </a:tabLst>
            </a:pPr>
            <a:r>
              <a:rPr lang="de-DE" sz="1800" dirty="0">
                <a:solidFill>
                  <a:srgbClr val="4D89A7"/>
                </a:solidFill>
              </a:rPr>
              <a:t>Anforderungen an Schlüsselpersonen: Gut integriert, kennen Dorf gut und sprechen gut Deutsch.</a:t>
            </a:r>
          </a:p>
          <a:p>
            <a:pPr marL="358775" indent="-358775" eaLnBrk="1" hangingPunct="1">
              <a:spcBef>
                <a:spcPct val="0"/>
              </a:spcBef>
              <a:buClrTx/>
              <a:buSzTx/>
              <a:buFont typeface="Symbol" panose="05050102010706020507" pitchFamily="18" charset="2"/>
              <a:buChar char="-"/>
              <a:tabLst>
                <a:tab pos="452438" algn="l"/>
              </a:tabLst>
            </a:pPr>
            <a:r>
              <a:rPr lang="de-DE" sz="1800" dirty="0">
                <a:solidFill>
                  <a:srgbClr val="4D89A7"/>
                </a:solidFill>
              </a:rPr>
              <a:t>Funktion der Schüsselpersonen: Information, Übersetzung, Begleitung.</a:t>
            </a:r>
          </a:p>
          <a:p>
            <a:pPr marL="358775" indent="-358775" eaLnBrk="1" hangingPunct="1">
              <a:spcBef>
                <a:spcPct val="0"/>
              </a:spcBef>
              <a:buClrTx/>
              <a:buSzTx/>
              <a:buFont typeface="Symbol" panose="05050102010706020507" pitchFamily="18" charset="2"/>
              <a:buChar char="-"/>
              <a:tabLst>
                <a:tab pos="452438" algn="l"/>
              </a:tabLst>
            </a:pPr>
            <a:endParaRPr lang="de-DE" sz="1800" b="1" dirty="0">
              <a:solidFill>
                <a:srgbClr val="4D89A7"/>
              </a:solidFill>
            </a:endParaRPr>
          </a:p>
          <a:p>
            <a:pPr marL="358775" indent="-358775" eaLnBrk="1" hangingPunct="1">
              <a:spcBef>
                <a:spcPct val="0"/>
              </a:spcBef>
              <a:buClrTx/>
              <a:buSzTx/>
              <a:buFont typeface="Symbol" panose="05050102010706020507" pitchFamily="18" charset="2"/>
              <a:buChar char="-"/>
              <a:tabLst>
                <a:tab pos="452438" algn="l"/>
              </a:tabLst>
            </a:pPr>
            <a:endParaRPr lang="de-DE" sz="1800" b="1" dirty="0">
              <a:solidFill>
                <a:srgbClr val="62B6A7"/>
              </a:solidFill>
            </a:endParaRPr>
          </a:p>
        </p:txBody>
      </p:sp>
      <p:sp>
        <p:nvSpPr>
          <p:cNvPr id="3" name="Titel 2">
            <a:extLst>
              <a:ext uri="{FF2B5EF4-FFF2-40B4-BE49-F238E27FC236}">
                <a16:creationId xmlns:a16="http://schemas.microsoft.com/office/drawing/2014/main" id="{8675E977-C549-954B-054D-88E188122DE3}"/>
              </a:ext>
            </a:extLst>
          </p:cNvPr>
          <p:cNvSpPr>
            <a:spLocks noGrp="1"/>
          </p:cNvSpPr>
          <p:nvPr>
            <p:ph type="title"/>
          </p:nvPr>
        </p:nvSpPr>
        <p:spPr>
          <a:xfrm>
            <a:off x="457200" y="457920"/>
            <a:ext cx="8579296" cy="634082"/>
          </a:xfrm>
        </p:spPr>
        <p:txBody>
          <a:bodyPr>
            <a:normAutofit fontScale="90000"/>
          </a:bodyPr>
          <a:lstStyle/>
          <a:p>
            <a:r>
              <a:rPr lang="de-CH" dirty="0"/>
              <a:t>Horizontale Elemente</a:t>
            </a:r>
          </a:p>
        </p:txBody>
      </p:sp>
    </p:spTree>
    <p:extLst>
      <p:ext uri="{BB962C8B-B14F-4D97-AF65-F5344CB8AC3E}">
        <p14:creationId xmlns:p14="http://schemas.microsoft.com/office/powerpoint/2010/main" val="225799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58B2B-62BE-5AC0-91D3-8A6AE4C9E08C}"/>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7C6DA359-B45B-4720-D387-26FC5EF771B0}"/>
              </a:ext>
            </a:extLst>
          </p:cNvPr>
          <p:cNvSpPr>
            <a:spLocks noGrp="1"/>
          </p:cNvSpPr>
          <p:nvPr>
            <p:ph idx="1"/>
          </p:nvPr>
        </p:nvSpPr>
        <p:spPr>
          <a:xfrm>
            <a:off x="457200" y="1417638"/>
            <a:ext cx="7787208" cy="4963690"/>
          </a:xfrm>
        </p:spPr>
        <p:txBody>
          <a:bodyPr/>
          <a:lstStyle/>
          <a:p>
            <a:pPr marL="457200" indent="-457200" eaLnBrk="1" hangingPunct="1">
              <a:spcBef>
                <a:spcPct val="0"/>
              </a:spcBef>
              <a:spcAft>
                <a:spcPts val="300"/>
              </a:spcAft>
              <a:buClrTx/>
              <a:buSzTx/>
              <a:buFont typeface="Wingdings" panose="05000000000000000000" pitchFamily="2" charset="2"/>
              <a:buChar char="§"/>
              <a:tabLst>
                <a:tab pos="717550" algn="l"/>
              </a:tabLst>
            </a:pPr>
            <a:r>
              <a:rPr lang="de-CH" sz="3200" dirty="0">
                <a:solidFill>
                  <a:srgbClr val="242852"/>
                </a:solidFill>
              </a:rPr>
              <a:t>Teil 1 - Information: </a:t>
            </a:r>
            <a:br>
              <a:rPr lang="de-CH" sz="3200" dirty="0">
                <a:solidFill>
                  <a:srgbClr val="242852"/>
                </a:solidFill>
              </a:rPr>
            </a:br>
            <a:r>
              <a:rPr lang="de-CH" sz="3200" dirty="0">
                <a:solidFill>
                  <a:srgbClr val="4D89A7"/>
                </a:solidFill>
              </a:rPr>
              <a:t>30’ Präsentation</a:t>
            </a:r>
            <a:br>
              <a:rPr lang="de-CH" sz="3200" dirty="0">
                <a:solidFill>
                  <a:srgbClr val="4D89A7"/>
                </a:solidFill>
              </a:rPr>
            </a:br>
            <a:r>
              <a:rPr lang="de-CH" sz="3200" dirty="0">
                <a:solidFill>
                  <a:srgbClr val="4D89A7"/>
                </a:solidFill>
              </a:rPr>
              <a:t>10’ Verständnisfragen</a:t>
            </a:r>
          </a:p>
          <a:p>
            <a:pPr marL="457200" indent="-457200" eaLnBrk="1" hangingPunct="1">
              <a:spcBef>
                <a:spcPct val="0"/>
              </a:spcBef>
              <a:spcAft>
                <a:spcPts val="300"/>
              </a:spcAft>
              <a:buClrTx/>
              <a:buSzTx/>
              <a:buFont typeface="Wingdings" panose="05000000000000000000" pitchFamily="2" charset="2"/>
              <a:buChar char="§"/>
              <a:tabLst>
                <a:tab pos="717550" algn="l"/>
              </a:tabLst>
            </a:pPr>
            <a:r>
              <a:rPr lang="de-CH" sz="3200" dirty="0">
                <a:solidFill>
                  <a:srgbClr val="242852"/>
                </a:solidFill>
              </a:rPr>
              <a:t>Teil 2 - Mitwirkung:</a:t>
            </a:r>
            <a:br>
              <a:rPr lang="de-CH" sz="3200" dirty="0">
                <a:solidFill>
                  <a:srgbClr val="242852"/>
                </a:solidFill>
              </a:rPr>
            </a:br>
            <a:r>
              <a:rPr lang="de-CH" sz="3200" dirty="0">
                <a:solidFill>
                  <a:srgbClr val="4D89A7"/>
                </a:solidFill>
              </a:rPr>
              <a:t>30’ Fünf Partizipationsinseln</a:t>
            </a:r>
            <a:br>
              <a:rPr lang="de-CH" sz="3200" dirty="0">
                <a:solidFill>
                  <a:srgbClr val="4D89A7"/>
                </a:solidFill>
              </a:rPr>
            </a:br>
            <a:r>
              <a:rPr lang="de-CH" sz="3200" dirty="0">
                <a:solidFill>
                  <a:srgbClr val="4D89A7"/>
                </a:solidFill>
              </a:rPr>
              <a:t>15’ Ergebnisse der Mitwirkung</a:t>
            </a:r>
            <a:endParaRPr lang="de-CH" sz="3200" dirty="0">
              <a:solidFill>
                <a:srgbClr val="62B6A7"/>
              </a:solidFill>
            </a:endParaRPr>
          </a:p>
          <a:p>
            <a:pPr marL="457200" indent="-457200" eaLnBrk="1" hangingPunct="1">
              <a:spcBef>
                <a:spcPct val="0"/>
              </a:spcBef>
              <a:spcAft>
                <a:spcPts val="300"/>
              </a:spcAft>
              <a:buClrTx/>
              <a:buSzTx/>
              <a:buFont typeface="Wingdings" panose="05000000000000000000" pitchFamily="2" charset="2"/>
              <a:buChar char="§"/>
              <a:tabLst>
                <a:tab pos="717550" algn="l"/>
              </a:tabLst>
            </a:pPr>
            <a:r>
              <a:rPr lang="de-CH" sz="3200" dirty="0">
                <a:solidFill>
                  <a:srgbClr val="242852"/>
                </a:solidFill>
              </a:rPr>
              <a:t>Teil 3 – Apéro</a:t>
            </a:r>
            <a:br>
              <a:rPr lang="de-CH" sz="3200" dirty="0">
                <a:solidFill>
                  <a:srgbClr val="242852"/>
                </a:solidFill>
              </a:rPr>
            </a:br>
            <a:r>
              <a:rPr lang="de-CH" sz="3200" dirty="0">
                <a:solidFill>
                  <a:srgbClr val="4D89A7"/>
                </a:solidFill>
              </a:rPr>
              <a:t>5’   Weiteres Vorgehen</a:t>
            </a:r>
            <a:br>
              <a:rPr lang="de-CH" sz="3200" dirty="0">
                <a:solidFill>
                  <a:srgbClr val="4D89A7"/>
                </a:solidFill>
              </a:rPr>
            </a:br>
            <a:r>
              <a:rPr lang="de-CH" sz="3200" dirty="0">
                <a:solidFill>
                  <a:srgbClr val="4D89A7"/>
                </a:solidFill>
              </a:rPr>
              <a:t>Apéro ab etwa 20.00 Uhr</a:t>
            </a:r>
          </a:p>
        </p:txBody>
      </p:sp>
      <p:sp>
        <p:nvSpPr>
          <p:cNvPr id="3" name="Titel 2">
            <a:extLst>
              <a:ext uri="{FF2B5EF4-FFF2-40B4-BE49-F238E27FC236}">
                <a16:creationId xmlns:a16="http://schemas.microsoft.com/office/drawing/2014/main" id="{E0BD80B4-076F-5EA6-6B56-125970F244BA}"/>
              </a:ext>
            </a:extLst>
          </p:cNvPr>
          <p:cNvSpPr>
            <a:spLocks noGrp="1"/>
          </p:cNvSpPr>
          <p:nvPr>
            <p:ph type="title"/>
          </p:nvPr>
        </p:nvSpPr>
        <p:spPr/>
        <p:txBody>
          <a:bodyPr>
            <a:normAutofit/>
          </a:bodyPr>
          <a:lstStyle/>
          <a:p>
            <a:r>
              <a:rPr lang="de-CH" dirty="0"/>
              <a:t>Ablauf</a:t>
            </a:r>
          </a:p>
        </p:txBody>
      </p:sp>
    </p:spTree>
    <p:extLst>
      <p:ext uri="{BB962C8B-B14F-4D97-AF65-F5344CB8AC3E}">
        <p14:creationId xmlns:p14="http://schemas.microsoft.com/office/powerpoint/2010/main" val="75906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47B66-7383-EE23-EAD0-52D641DDD171}"/>
            </a:ext>
          </a:extLst>
        </p:cNvPr>
        <p:cNvGrpSpPr/>
        <p:nvPr/>
      </p:nvGrpSpPr>
      <p:grpSpPr>
        <a:xfrm>
          <a:off x="0" y="0"/>
          <a:ext cx="0" cy="0"/>
          <a:chOff x="0" y="0"/>
          <a:chExt cx="0" cy="0"/>
        </a:xfrm>
      </p:grpSpPr>
      <p:sp>
        <p:nvSpPr>
          <p:cNvPr id="9" name="Titel 2">
            <a:extLst>
              <a:ext uri="{FF2B5EF4-FFF2-40B4-BE49-F238E27FC236}">
                <a16:creationId xmlns:a16="http://schemas.microsoft.com/office/drawing/2014/main" id="{C9829D57-A4B2-D84E-8E09-40D8677C5E07}"/>
              </a:ext>
            </a:extLst>
          </p:cNvPr>
          <p:cNvSpPr>
            <a:spLocks noGrp="1"/>
          </p:cNvSpPr>
          <p:nvPr>
            <p:ph type="title"/>
          </p:nvPr>
        </p:nvSpPr>
        <p:spPr>
          <a:xfrm>
            <a:off x="179512" y="-99392"/>
            <a:ext cx="8065949" cy="1143000"/>
          </a:xfrm>
        </p:spPr>
        <p:txBody>
          <a:bodyPr>
            <a:normAutofit/>
          </a:bodyPr>
          <a:lstStyle/>
          <a:p>
            <a:r>
              <a:rPr lang="de-CH" sz="3600" dirty="0"/>
              <a:t>Projektorganisation</a:t>
            </a:r>
          </a:p>
        </p:txBody>
      </p:sp>
      <p:pic>
        <p:nvPicPr>
          <p:cNvPr id="4" name="Grafik 3">
            <a:extLst>
              <a:ext uri="{FF2B5EF4-FFF2-40B4-BE49-F238E27FC236}">
                <a16:creationId xmlns:a16="http://schemas.microsoft.com/office/drawing/2014/main" id="{64EA5691-A455-CB9D-1117-2734634963D3}"/>
              </a:ext>
            </a:extLst>
          </p:cNvPr>
          <p:cNvPicPr>
            <a:picLocks noChangeAspect="1"/>
          </p:cNvPicPr>
          <p:nvPr/>
        </p:nvPicPr>
        <p:blipFill>
          <a:blip r:embed="rId3"/>
          <a:stretch>
            <a:fillRect/>
          </a:stretch>
        </p:blipFill>
        <p:spPr>
          <a:xfrm>
            <a:off x="0" y="779002"/>
            <a:ext cx="9144000" cy="6096000"/>
          </a:xfrm>
          <a:prstGeom prst="rect">
            <a:avLst/>
          </a:prstGeom>
        </p:spPr>
      </p:pic>
    </p:spTree>
    <p:extLst>
      <p:ext uri="{BB962C8B-B14F-4D97-AF65-F5344CB8AC3E}">
        <p14:creationId xmlns:p14="http://schemas.microsoft.com/office/powerpoint/2010/main" val="925372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C0895-3E0F-6690-0B62-CF2BAFC0530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74CA193-CE9B-8CC8-DF07-D7B520E73530}"/>
              </a:ext>
            </a:extLst>
          </p:cNvPr>
          <p:cNvSpPr>
            <a:spLocks noGrp="1"/>
          </p:cNvSpPr>
          <p:nvPr>
            <p:ph type="title"/>
          </p:nvPr>
        </p:nvSpPr>
        <p:spPr/>
        <p:txBody>
          <a:bodyPr>
            <a:normAutofit/>
          </a:bodyPr>
          <a:lstStyle/>
          <a:p>
            <a:r>
              <a:rPr lang="de-CH" dirty="0"/>
              <a:t>Aufwand, Ertrag, Nettoaufwand</a:t>
            </a:r>
          </a:p>
        </p:txBody>
      </p:sp>
      <p:pic>
        <p:nvPicPr>
          <p:cNvPr id="4" name="Grafik 3">
            <a:extLst>
              <a:ext uri="{FF2B5EF4-FFF2-40B4-BE49-F238E27FC236}">
                <a16:creationId xmlns:a16="http://schemas.microsoft.com/office/drawing/2014/main" id="{146E5653-B5A8-DE21-F869-D12B187E30A0}"/>
              </a:ext>
            </a:extLst>
          </p:cNvPr>
          <p:cNvPicPr>
            <a:picLocks noChangeAspect="1"/>
          </p:cNvPicPr>
          <p:nvPr/>
        </p:nvPicPr>
        <p:blipFill>
          <a:blip r:embed="rId3"/>
          <a:stretch>
            <a:fillRect/>
          </a:stretch>
        </p:blipFill>
        <p:spPr>
          <a:xfrm>
            <a:off x="611560" y="1268760"/>
            <a:ext cx="8205537" cy="4752528"/>
          </a:xfrm>
          <a:prstGeom prst="rect">
            <a:avLst/>
          </a:prstGeom>
        </p:spPr>
      </p:pic>
    </p:spTree>
    <p:extLst>
      <p:ext uri="{BB962C8B-B14F-4D97-AF65-F5344CB8AC3E}">
        <p14:creationId xmlns:p14="http://schemas.microsoft.com/office/powerpoint/2010/main" val="3238530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07C71-B7DE-8E60-1223-97CAF05194A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7CE94EB-1CB2-643E-B14E-7FB9E5D07908}"/>
              </a:ext>
            </a:extLst>
          </p:cNvPr>
          <p:cNvSpPr>
            <a:spLocks noGrp="1"/>
          </p:cNvSpPr>
          <p:nvPr>
            <p:ph type="title"/>
          </p:nvPr>
        </p:nvSpPr>
        <p:spPr/>
        <p:txBody>
          <a:bodyPr>
            <a:normAutofit/>
          </a:bodyPr>
          <a:lstStyle/>
          <a:p>
            <a:r>
              <a:rPr lang="de-CH" dirty="0"/>
              <a:t>Nutzen: Wirkungsmodell</a:t>
            </a:r>
          </a:p>
        </p:txBody>
      </p:sp>
      <p:sp>
        <p:nvSpPr>
          <p:cNvPr id="6" name="Rechteck 5">
            <a:extLst>
              <a:ext uri="{FF2B5EF4-FFF2-40B4-BE49-F238E27FC236}">
                <a16:creationId xmlns:a16="http://schemas.microsoft.com/office/drawing/2014/main" id="{61EF1F25-6C3E-7F6E-778C-754152FB5FDB}"/>
              </a:ext>
            </a:extLst>
          </p:cNvPr>
          <p:cNvSpPr/>
          <p:nvPr/>
        </p:nvSpPr>
        <p:spPr>
          <a:xfrm>
            <a:off x="-324544" y="5445224"/>
            <a:ext cx="9649072" cy="19442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a:extLst>
              <a:ext uri="{FF2B5EF4-FFF2-40B4-BE49-F238E27FC236}">
                <a16:creationId xmlns:a16="http://schemas.microsoft.com/office/drawing/2014/main" id="{79D39CE5-8545-1D3F-CEDE-3C5A714F3172}"/>
              </a:ext>
            </a:extLst>
          </p:cNvPr>
          <p:cNvPicPr>
            <a:picLocks noChangeAspect="1"/>
          </p:cNvPicPr>
          <p:nvPr/>
        </p:nvPicPr>
        <p:blipFill>
          <a:blip r:embed="rId4"/>
          <a:stretch>
            <a:fillRect/>
          </a:stretch>
        </p:blipFill>
        <p:spPr>
          <a:xfrm>
            <a:off x="496" y="1126861"/>
            <a:ext cx="9144000" cy="5489789"/>
          </a:xfrm>
          <a:prstGeom prst="rect">
            <a:avLst/>
          </a:prstGeom>
        </p:spPr>
      </p:pic>
    </p:spTree>
    <p:extLst>
      <p:ext uri="{BB962C8B-B14F-4D97-AF65-F5344CB8AC3E}">
        <p14:creationId xmlns:p14="http://schemas.microsoft.com/office/powerpoint/2010/main" val="3463695853"/>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4813A-E297-F7CE-8463-B1BABD7EE1E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EEA8708-5AD1-FFC7-AD0D-E7A514DD6C27}"/>
              </a:ext>
            </a:extLst>
          </p:cNvPr>
          <p:cNvSpPr>
            <a:spLocks noGrp="1"/>
          </p:cNvSpPr>
          <p:nvPr>
            <p:ph type="title"/>
          </p:nvPr>
        </p:nvSpPr>
        <p:spPr/>
        <p:txBody>
          <a:bodyPr>
            <a:normAutofit/>
          </a:bodyPr>
          <a:lstStyle/>
          <a:p>
            <a:r>
              <a:rPr lang="de-CH" dirty="0"/>
              <a:t>Nutzen: Return on Investment</a:t>
            </a:r>
          </a:p>
        </p:txBody>
      </p:sp>
      <p:pic>
        <p:nvPicPr>
          <p:cNvPr id="4" name="Grafik 3">
            <a:extLst>
              <a:ext uri="{FF2B5EF4-FFF2-40B4-BE49-F238E27FC236}">
                <a16:creationId xmlns:a16="http://schemas.microsoft.com/office/drawing/2014/main" id="{34B488A5-8F63-EA0F-AD0D-2D697F06AA62}"/>
              </a:ext>
            </a:extLst>
          </p:cNvPr>
          <p:cNvPicPr>
            <a:picLocks noChangeAspect="1"/>
          </p:cNvPicPr>
          <p:nvPr/>
        </p:nvPicPr>
        <p:blipFill>
          <a:blip r:embed="rId3"/>
          <a:stretch>
            <a:fillRect/>
          </a:stretch>
        </p:blipFill>
        <p:spPr>
          <a:xfrm>
            <a:off x="542451" y="1268760"/>
            <a:ext cx="8059098" cy="4464496"/>
          </a:xfrm>
          <a:prstGeom prst="rect">
            <a:avLst/>
          </a:prstGeom>
        </p:spPr>
      </p:pic>
    </p:spTree>
    <p:extLst>
      <p:ext uri="{BB962C8B-B14F-4D97-AF65-F5344CB8AC3E}">
        <p14:creationId xmlns:p14="http://schemas.microsoft.com/office/powerpoint/2010/main" val="502730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D751F-88AA-C71B-0666-10BA5DBA15E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2347C85-D947-D64F-5F64-103F2F5114B2}"/>
              </a:ext>
            </a:extLst>
          </p:cNvPr>
          <p:cNvSpPr>
            <a:spLocks noGrp="1"/>
          </p:cNvSpPr>
          <p:nvPr>
            <p:ph type="ctrTitle"/>
          </p:nvPr>
        </p:nvSpPr>
        <p:spPr>
          <a:xfrm>
            <a:off x="685800" y="1196752"/>
            <a:ext cx="7772400" cy="2088232"/>
          </a:xfrm>
        </p:spPr>
        <p:txBody>
          <a:bodyPr>
            <a:normAutofit/>
          </a:bodyPr>
          <a:lstStyle/>
          <a:p>
            <a:pPr algn="ctr" eaLnBrk="1" fontAlgn="auto" hangingPunct="1">
              <a:spcAft>
                <a:spcPts val="0"/>
              </a:spcAft>
              <a:defRPr/>
            </a:pPr>
            <a:r>
              <a:rPr lang="de-CH" u="sng" dirty="0"/>
              <a:t>Verständnis</a:t>
            </a:r>
            <a:r>
              <a:rPr lang="de-CH" dirty="0"/>
              <a:t>fragen?</a:t>
            </a:r>
          </a:p>
        </p:txBody>
      </p:sp>
      <p:sp>
        <p:nvSpPr>
          <p:cNvPr id="9220" name="Textfeld 7">
            <a:extLst>
              <a:ext uri="{FF2B5EF4-FFF2-40B4-BE49-F238E27FC236}">
                <a16:creationId xmlns:a16="http://schemas.microsoft.com/office/drawing/2014/main" id="{3D5400CC-592F-633E-3CC4-762ACB1E844A}"/>
              </a:ext>
            </a:extLst>
          </p:cNvPr>
          <p:cNvSpPr txBox="1">
            <a:spLocks noChangeArrowheads="1"/>
          </p:cNvSpPr>
          <p:nvPr/>
        </p:nvSpPr>
        <p:spPr bwMode="auto">
          <a:xfrm>
            <a:off x="4572000" y="260350"/>
            <a:ext cx="3887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de-CH" altLang="de-DE" sz="1800">
              <a:solidFill>
                <a:prstClr val="black"/>
              </a:solidFill>
            </a:endParaRPr>
          </a:p>
          <a:p>
            <a:pPr eaLnBrk="1" hangingPunct="1">
              <a:spcBef>
                <a:spcPct val="0"/>
              </a:spcBef>
              <a:buClrTx/>
              <a:buSzTx/>
              <a:buFontTx/>
              <a:buNone/>
            </a:pPr>
            <a:endParaRPr lang="de-CH" altLang="de-DE" sz="1800">
              <a:solidFill>
                <a:prstClr val="black"/>
              </a:solidFill>
            </a:endParaRPr>
          </a:p>
        </p:txBody>
      </p:sp>
      <p:pic>
        <p:nvPicPr>
          <p:cNvPr id="9221" name="Picture 7" descr="D:\Eigene Dateien\Gemeinde Urtenen\Gemeinderat\Logo farbig.tif">
            <a:extLst>
              <a:ext uri="{FF2B5EF4-FFF2-40B4-BE49-F238E27FC236}">
                <a16:creationId xmlns:a16="http://schemas.microsoft.com/office/drawing/2014/main" id="{26601EDE-DC11-4027-6D30-54E015262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60350"/>
            <a:ext cx="19891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99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Inhaltsplatzhalter 1">
            <a:extLst>
              <a:ext uri="{FF2B5EF4-FFF2-40B4-BE49-F238E27FC236}">
                <a16:creationId xmlns:a16="http://schemas.microsoft.com/office/drawing/2014/main" id="{DA882825-4B45-4396-8B6B-DE68034E07A6}"/>
              </a:ext>
            </a:extLst>
          </p:cNvPr>
          <p:cNvSpPr txBox="1">
            <a:spLocks/>
          </p:cNvSpPr>
          <p:nvPr/>
        </p:nvSpPr>
        <p:spPr bwMode="auto">
          <a:xfrm>
            <a:off x="446856" y="476673"/>
            <a:ext cx="8229600" cy="5904656"/>
          </a:xfrm>
          <a:prstGeom prst="rect">
            <a:avLst/>
          </a:prstGeom>
          <a:solidFill>
            <a:srgbClr val="E8F0F8"/>
          </a:solidFill>
          <a:ln w="9525">
            <a:solidFill>
              <a:schemeClr val="bg1"/>
            </a:solidFill>
            <a:miter lim="800000"/>
            <a:headEnd/>
            <a:tailEnd/>
          </a:ln>
        </p:spPr>
        <p:txBody>
          <a:bodyPr/>
          <a:lstStyle>
            <a:lvl1pPr>
              <a:spcBef>
                <a:spcPct val="20000"/>
              </a:spcBef>
              <a:buChar char="•"/>
              <a:tabLst>
                <a:tab pos="355600" algn="l"/>
              </a:tabLst>
              <a:defRPr sz="2400">
                <a:solidFill>
                  <a:schemeClr val="tx1"/>
                </a:solidFill>
                <a:latin typeface="Arial" panose="020B0604020202020204" pitchFamily="34" charset="0"/>
              </a:defRPr>
            </a:lvl1pPr>
            <a:lvl2pPr marL="742950" indent="-285750">
              <a:spcBef>
                <a:spcPct val="20000"/>
              </a:spcBef>
              <a:buChar char="–"/>
              <a:tabLst>
                <a:tab pos="355600" algn="l"/>
              </a:tabLst>
              <a:defRPr sz="2000">
                <a:solidFill>
                  <a:schemeClr val="tx1"/>
                </a:solidFill>
                <a:latin typeface="Arial" panose="020B0604020202020204" pitchFamily="34" charset="0"/>
              </a:defRPr>
            </a:lvl2pPr>
            <a:lvl3pPr marL="1143000" indent="-228600">
              <a:spcBef>
                <a:spcPct val="20000"/>
              </a:spcBef>
              <a:buChar char="•"/>
              <a:tabLst>
                <a:tab pos="355600" algn="l"/>
              </a:tabLst>
              <a:defRPr sz="2000">
                <a:solidFill>
                  <a:schemeClr val="tx1"/>
                </a:solidFill>
                <a:latin typeface="Arial" panose="020B0604020202020204" pitchFamily="34" charset="0"/>
              </a:defRPr>
            </a:lvl3pPr>
            <a:lvl4pPr marL="1600200" indent="-228600">
              <a:spcBef>
                <a:spcPct val="20000"/>
              </a:spcBef>
              <a:buChar char="–"/>
              <a:tabLst>
                <a:tab pos="355600" algn="l"/>
              </a:tabLst>
              <a:defRPr>
                <a:solidFill>
                  <a:schemeClr val="tx1"/>
                </a:solidFill>
                <a:latin typeface="Arial" panose="020B0604020202020204" pitchFamily="34" charset="0"/>
              </a:defRPr>
            </a:lvl4pPr>
            <a:lvl5pPr marL="2057400" indent="-228600">
              <a:spcBef>
                <a:spcPct val="20000"/>
              </a:spcBef>
              <a:buFont typeface="Times" panose="02020603050405020304" pitchFamily="18" charset="0"/>
              <a:buChar char="•"/>
              <a:tabLst>
                <a:tab pos="355600" algn="l"/>
              </a:tabLst>
              <a:defRPr sz="1500">
                <a:solidFill>
                  <a:schemeClr val="tx1"/>
                </a:solidFill>
                <a:latin typeface="Arial" panose="020B0604020202020204" pitchFamily="34" charset="0"/>
              </a:defRPr>
            </a:lvl5pPr>
            <a:lvl6pPr marL="2514600" indent="-228600" eaLnBrk="0" fontAlgn="base" hangingPunct="0">
              <a:spcBef>
                <a:spcPct val="20000"/>
              </a:spcBef>
              <a:spcAft>
                <a:spcPct val="0"/>
              </a:spcAft>
              <a:buFont typeface="Times" panose="02020603050405020304" pitchFamily="18" charset="0"/>
              <a:buChar char="•"/>
              <a:tabLst>
                <a:tab pos="355600" algn="l"/>
              </a:tabLst>
              <a:defRPr sz="1500">
                <a:solidFill>
                  <a:schemeClr val="tx1"/>
                </a:solidFill>
                <a:latin typeface="Arial" panose="020B0604020202020204" pitchFamily="34" charset="0"/>
              </a:defRPr>
            </a:lvl6pPr>
            <a:lvl7pPr marL="2971800" indent="-228600" eaLnBrk="0" fontAlgn="base" hangingPunct="0">
              <a:spcBef>
                <a:spcPct val="20000"/>
              </a:spcBef>
              <a:spcAft>
                <a:spcPct val="0"/>
              </a:spcAft>
              <a:buFont typeface="Times" panose="02020603050405020304" pitchFamily="18" charset="0"/>
              <a:buChar char="•"/>
              <a:tabLst>
                <a:tab pos="355600" algn="l"/>
              </a:tabLst>
              <a:defRPr sz="1500">
                <a:solidFill>
                  <a:schemeClr val="tx1"/>
                </a:solidFill>
                <a:latin typeface="Arial" panose="020B0604020202020204" pitchFamily="34" charset="0"/>
              </a:defRPr>
            </a:lvl7pPr>
            <a:lvl8pPr marL="3429000" indent="-228600" eaLnBrk="0" fontAlgn="base" hangingPunct="0">
              <a:spcBef>
                <a:spcPct val="20000"/>
              </a:spcBef>
              <a:spcAft>
                <a:spcPct val="0"/>
              </a:spcAft>
              <a:buFont typeface="Times" panose="02020603050405020304" pitchFamily="18" charset="0"/>
              <a:buChar char="•"/>
              <a:tabLst>
                <a:tab pos="355600" algn="l"/>
              </a:tabLst>
              <a:defRPr sz="1500">
                <a:solidFill>
                  <a:schemeClr val="tx1"/>
                </a:solidFill>
                <a:latin typeface="Arial" panose="020B0604020202020204" pitchFamily="34" charset="0"/>
              </a:defRPr>
            </a:lvl8pPr>
            <a:lvl9pPr marL="3886200" indent="-228600" eaLnBrk="0" fontAlgn="base" hangingPunct="0">
              <a:spcBef>
                <a:spcPct val="20000"/>
              </a:spcBef>
              <a:spcAft>
                <a:spcPct val="0"/>
              </a:spcAft>
              <a:buFont typeface="Times" panose="02020603050405020304" pitchFamily="18" charset="0"/>
              <a:buChar char="•"/>
              <a:tabLst>
                <a:tab pos="355600" algn="l"/>
              </a:tabLst>
              <a:defRPr sz="1500">
                <a:solidFill>
                  <a:schemeClr val="tx1"/>
                </a:solidFill>
                <a:latin typeface="Arial" panose="020B0604020202020204" pitchFamily="34" charset="0"/>
              </a:defRPr>
            </a:lvl9pPr>
          </a:lstStyle>
          <a:p>
            <a:pPr eaLnBrk="1" hangingPunct="1">
              <a:spcBef>
                <a:spcPts val="0"/>
              </a:spcBef>
              <a:spcAft>
                <a:spcPts val="600"/>
              </a:spcAft>
              <a:buFontTx/>
              <a:buNone/>
            </a:pPr>
            <a:r>
              <a:rPr lang="de-DE" altLang="de-DE" sz="2585" b="1" dirty="0">
                <a:cs typeface="Arial" panose="020B0604020202020204" pitchFamily="34" charset="0"/>
              </a:rPr>
              <a:t>Mitwirkungsteil (ca. 30 Min.)</a:t>
            </a:r>
            <a:endParaRPr lang="de-CH" altLang="de-DE" sz="2585" b="1" dirty="0">
              <a:cs typeface="Arial" panose="020B0604020202020204" pitchFamily="34" charset="0"/>
            </a:endParaRPr>
          </a:p>
          <a:p>
            <a:pPr eaLnBrk="1" hangingPunct="1">
              <a:buFontTx/>
              <a:buNone/>
            </a:pPr>
            <a:r>
              <a:rPr lang="de-CH" altLang="de-DE" dirty="0">
                <a:cs typeface="Arial" panose="020B0604020202020204" pitchFamily="34" charset="0"/>
              </a:rPr>
              <a:t>Kommen Sie in den Austausch untereinander, mit den Behörden und Projektverantwortlichen zu …</a:t>
            </a:r>
            <a:endParaRPr lang="de-CH" altLang="de-DE" sz="3200" dirty="0">
              <a:cs typeface="Arial" panose="020B0604020202020204" pitchFamily="34" charset="0"/>
            </a:endParaRPr>
          </a:p>
          <a:p>
            <a:pPr eaLnBrk="1" hangingPunct="1">
              <a:buFontTx/>
              <a:buNone/>
            </a:pPr>
            <a:endParaRPr lang="de-CH" altLang="de-DE" sz="2954" dirty="0">
              <a:cs typeface="Arial" panose="020B0604020202020204" pitchFamily="34" charset="0"/>
            </a:endParaRPr>
          </a:p>
          <a:p>
            <a:pPr eaLnBrk="1" hangingPunct="1">
              <a:buFontTx/>
              <a:buNone/>
            </a:pPr>
            <a:endParaRPr lang="de-CH" altLang="de-DE" sz="2954" dirty="0">
              <a:cs typeface="Arial" panose="020B0604020202020204" pitchFamily="34" charset="0"/>
            </a:endParaRPr>
          </a:p>
          <a:p>
            <a:pPr eaLnBrk="1" hangingPunct="1">
              <a:buFontTx/>
              <a:buNone/>
            </a:pPr>
            <a:endParaRPr lang="de-CH" altLang="de-DE" sz="2954" dirty="0">
              <a:cs typeface="Arial" panose="020B0604020202020204" pitchFamily="34" charset="0"/>
            </a:endParaRPr>
          </a:p>
          <a:p>
            <a:pPr eaLnBrk="1" hangingPunct="1">
              <a:buFontTx/>
              <a:buNone/>
            </a:pPr>
            <a:endParaRPr lang="de-CH" altLang="de-DE" sz="2215" dirty="0">
              <a:cs typeface="Arial" panose="020B0604020202020204" pitchFamily="34" charset="0"/>
            </a:endParaRPr>
          </a:p>
          <a:p>
            <a:pPr eaLnBrk="1" hangingPunct="1">
              <a:buFontTx/>
              <a:buNone/>
            </a:pPr>
            <a:endParaRPr lang="de-CH" altLang="de-DE" sz="1662" dirty="0">
              <a:cs typeface="Arial" panose="020B0604020202020204" pitchFamily="34" charset="0"/>
            </a:endParaRPr>
          </a:p>
          <a:p>
            <a:pPr eaLnBrk="1" hangingPunct="1">
              <a:buFontTx/>
              <a:buNone/>
            </a:pPr>
            <a:endParaRPr lang="de-CH" altLang="de-DE" sz="1846" dirty="0">
              <a:cs typeface="Arial" panose="020B0604020202020204" pitchFamily="34" charset="0"/>
            </a:endParaRPr>
          </a:p>
          <a:p>
            <a:pPr eaLnBrk="1" hangingPunct="1">
              <a:buFontTx/>
              <a:buNone/>
            </a:pPr>
            <a:endParaRPr lang="de-CH" altLang="de-DE" sz="1846" dirty="0">
              <a:cs typeface="Arial" panose="020B0604020202020204" pitchFamily="34" charset="0"/>
            </a:endParaRPr>
          </a:p>
          <a:p>
            <a:pPr eaLnBrk="1" hangingPunct="1">
              <a:buFontTx/>
              <a:buNone/>
            </a:pPr>
            <a:endParaRPr lang="de-CH" altLang="de-DE" dirty="0"/>
          </a:p>
          <a:p>
            <a:pPr eaLnBrk="1" hangingPunct="1">
              <a:buFontTx/>
              <a:buNone/>
            </a:pPr>
            <a:endParaRPr lang="de-CH" altLang="de-DE" dirty="0"/>
          </a:p>
          <a:p>
            <a:pPr eaLnBrk="1" hangingPunct="1">
              <a:buFontTx/>
              <a:buNone/>
            </a:pPr>
            <a:r>
              <a:rPr lang="de-CH" altLang="de-DE" sz="2000" dirty="0"/>
              <a:t>Weitere Rückmeldungen an:   m.gehrig@urtenen-schoenbuehl.ch </a:t>
            </a:r>
          </a:p>
          <a:p>
            <a:pPr eaLnBrk="1" hangingPunct="1">
              <a:buFontTx/>
              <a:buNone/>
            </a:pPr>
            <a:endParaRPr lang="de-CH" altLang="de-DE" sz="2954" dirty="0"/>
          </a:p>
          <a:p>
            <a:pPr eaLnBrk="1" hangingPunct="1">
              <a:buFontTx/>
              <a:buChar char="-"/>
            </a:pPr>
            <a:endParaRPr lang="de-CH" altLang="de-DE" sz="2954" dirty="0"/>
          </a:p>
          <a:p>
            <a:pPr eaLnBrk="1" hangingPunct="1">
              <a:buFontTx/>
              <a:buNone/>
            </a:pPr>
            <a:endParaRPr lang="de-CH" altLang="de-DE" sz="2954" dirty="0"/>
          </a:p>
        </p:txBody>
      </p:sp>
      <p:sp>
        <p:nvSpPr>
          <p:cNvPr id="4" name="Rechteck 3">
            <a:extLst>
              <a:ext uri="{FF2B5EF4-FFF2-40B4-BE49-F238E27FC236}">
                <a16:creationId xmlns:a16="http://schemas.microsoft.com/office/drawing/2014/main" id="{5296F9F5-ACA4-4C1D-B651-E4BBAA76EB02}"/>
              </a:ext>
            </a:extLst>
          </p:cNvPr>
          <p:cNvSpPr/>
          <p:nvPr/>
        </p:nvSpPr>
        <p:spPr>
          <a:xfrm>
            <a:off x="1828454" y="2276872"/>
            <a:ext cx="2370668" cy="28697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CH" dirty="0"/>
          </a:p>
        </p:txBody>
      </p:sp>
      <p:cxnSp>
        <p:nvCxnSpPr>
          <p:cNvPr id="5" name="Gerader Verbinder 15">
            <a:extLst>
              <a:ext uri="{FF2B5EF4-FFF2-40B4-BE49-F238E27FC236}">
                <a16:creationId xmlns:a16="http://schemas.microsoft.com/office/drawing/2014/main" id="{3E48E2CB-3DA5-420E-956A-CE9A19AC1197}"/>
              </a:ext>
            </a:extLst>
          </p:cNvPr>
          <p:cNvCxnSpPr/>
          <p:nvPr/>
        </p:nvCxnSpPr>
        <p:spPr>
          <a:xfrm>
            <a:off x="2987824" y="2420888"/>
            <a:ext cx="0" cy="111808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Gerader Verbinder 19">
            <a:extLst>
              <a:ext uri="{FF2B5EF4-FFF2-40B4-BE49-F238E27FC236}">
                <a16:creationId xmlns:a16="http://schemas.microsoft.com/office/drawing/2014/main" id="{A615FE60-A891-46C8-82A6-404D960EF1E4}"/>
              </a:ext>
            </a:extLst>
          </p:cNvPr>
          <p:cNvCxnSpPr/>
          <p:nvPr/>
        </p:nvCxnSpPr>
        <p:spPr>
          <a:xfrm>
            <a:off x="2051720" y="3573016"/>
            <a:ext cx="1944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B7F23669-103F-4346-90CE-57BE4D43DA6A}"/>
              </a:ext>
            </a:extLst>
          </p:cNvPr>
          <p:cNvSpPr txBox="1"/>
          <p:nvPr/>
        </p:nvSpPr>
        <p:spPr>
          <a:xfrm>
            <a:off x="1807325" y="2350194"/>
            <a:ext cx="1186006" cy="348109"/>
          </a:xfrm>
          <a:prstGeom prst="rect">
            <a:avLst/>
          </a:prstGeom>
          <a:noFill/>
        </p:spPr>
        <p:txBody>
          <a:bodyPr wrap="square">
            <a:spAutoFit/>
          </a:bodyPr>
          <a:lstStyle/>
          <a:p>
            <a:pPr algn="ctr">
              <a:defRPr/>
            </a:pPr>
            <a:r>
              <a:rPr lang="de-CH" sz="1662" dirty="0">
                <a:latin typeface="Arial" panose="020B0604020202020204" pitchFamily="34" charset="0"/>
                <a:cs typeface="Arial" panose="020B0604020202020204" pitchFamily="34" charset="0"/>
              </a:rPr>
              <a:t>Chancen</a:t>
            </a:r>
          </a:p>
        </p:txBody>
      </p:sp>
      <p:sp>
        <p:nvSpPr>
          <p:cNvPr id="8" name="Textfeld 7">
            <a:extLst>
              <a:ext uri="{FF2B5EF4-FFF2-40B4-BE49-F238E27FC236}">
                <a16:creationId xmlns:a16="http://schemas.microsoft.com/office/drawing/2014/main" id="{6532990C-269D-4D9D-B6B0-289D91FC267F}"/>
              </a:ext>
            </a:extLst>
          </p:cNvPr>
          <p:cNvSpPr txBox="1"/>
          <p:nvPr/>
        </p:nvSpPr>
        <p:spPr>
          <a:xfrm>
            <a:off x="3013788" y="2348881"/>
            <a:ext cx="1075957" cy="348109"/>
          </a:xfrm>
          <a:prstGeom prst="rect">
            <a:avLst/>
          </a:prstGeom>
          <a:noFill/>
        </p:spPr>
        <p:txBody>
          <a:bodyPr wrap="square">
            <a:spAutoFit/>
          </a:bodyPr>
          <a:lstStyle/>
          <a:p>
            <a:pPr algn="ctr">
              <a:defRPr/>
            </a:pPr>
            <a:r>
              <a:rPr lang="de-CH" sz="1662" dirty="0">
                <a:latin typeface="Arial" panose="020B0604020202020204" pitchFamily="34" charset="0"/>
                <a:cs typeface="Arial" panose="020B0604020202020204" pitchFamily="34" charset="0"/>
              </a:rPr>
              <a:t>Risiken</a:t>
            </a:r>
            <a:endParaRPr lang="de-CH" sz="1846"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70C32AA2-EA61-42D9-8EFD-F822A5F29AAD}"/>
              </a:ext>
            </a:extLst>
          </p:cNvPr>
          <p:cNvSpPr txBox="1"/>
          <p:nvPr/>
        </p:nvSpPr>
        <p:spPr>
          <a:xfrm>
            <a:off x="1905445" y="3613356"/>
            <a:ext cx="2162499" cy="348108"/>
          </a:xfrm>
          <a:prstGeom prst="rect">
            <a:avLst/>
          </a:prstGeom>
          <a:noFill/>
        </p:spPr>
        <p:txBody>
          <a:bodyPr wrap="square">
            <a:spAutoFit/>
          </a:bodyPr>
          <a:lstStyle/>
          <a:p>
            <a:pPr algn="ctr">
              <a:defRPr/>
            </a:pPr>
            <a:r>
              <a:rPr lang="de-CH" sz="1662" dirty="0">
                <a:latin typeface="Arial" panose="020B0604020202020204" pitchFamily="34" charset="0"/>
                <a:cs typeface="Arial" panose="020B0604020202020204" pitchFamily="34" charset="0"/>
              </a:rPr>
              <a:t>Ideen / Anregungen</a:t>
            </a:r>
          </a:p>
        </p:txBody>
      </p:sp>
      <p:pic>
        <p:nvPicPr>
          <p:cNvPr id="13321" name="Grafik 9">
            <a:extLst>
              <a:ext uri="{FF2B5EF4-FFF2-40B4-BE49-F238E27FC236}">
                <a16:creationId xmlns:a16="http://schemas.microsoft.com/office/drawing/2014/main" id="{FE5AD997-2358-4175-A86E-63658C33DD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2758" y="4017801"/>
            <a:ext cx="781050" cy="72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Grafik 10">
            <a:extLst>
              <a:ext uri="{FF2B5EF4-FFF2-40B4-BE49-F238E27FC236}">
                <a16:creationId xmlns:a16="http://schemas.microsoft.com/office/drawing/2014/main" id="{533BB472-ABF8-442D-84FB-B72A6E9CF03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4017801"/>
            <a:ext cx="779585" cy="72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Grafik 11">
            <a:extLst>
              <a:ext uri="{FF2B5EF4-FFF2-40B4-BE49-F238E27FC236}">
                <a16:creationId xmlns:a16="http://schemas.microsoft.com/office/drawing/2014/main" id="{C1190EF4-1696-42ED-A7F5-2763459418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2708920"/>
            <a:ext cx="781050" cy="72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Grafik 12">
            <a:extLst>
              <a:ext uri="{FF2B5EF4-FFF2-40B4-BE49-F238E27FC236}">
                <a16:creationId xmlns:a16="http://schemas.microsoft.com/office/drawing/2014/main" id="{52DB295E-BC2B-4C08-92F9-E936A70FCA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4679" y="2704648"/>
            <a:ext cx="781050" cy="72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632C2909-C945-489F-9403-E4FB23FFCA8E}"/>
              </a:ext>
            </a:extLst>
          </p:cNvPr>
          <p:cNvSpPr/>
          <p:nvPr/>
        </p:nvSpPr>
        <p:spPr bwMode="auto">
          <a:xfrm>
            <a:off x="4788024" y="2420888"/>
            <a:ext cx="3570997" cy="2869757"/>
          </a:xfrm>
          <a:prstGeom prst="rect">
            <a:avLst/>
          </a:prstGeom>
          <a:noFill/>
          <a:ln w="9525" cap="flat" cmpd="sng" algn="ctr">
            <a:noFill/>
            <a:prstDash val="solid"/>
            <a:round/>
            <a:headEnd type="none" w="med" len="med"/>
            <a:tailEnd type="none" w="med" len="med"/>
          </a:ln>
          <a:effectLst/>
        </p:spPr>
        <p:txBody>
          <a:bodyPr/>
          <a:lstStyle/>
          <a:p>
            <a:pPr>
              <a:defRPr/>
            </a:pPr>
            <a:r>
              <a:rPr lang="de-CH" sz="2400" dirty="0">
                <a:latin typeface="Arial" panose="020B0604020202020204" pitchFamily="34" charset="0"/>
                <a:cs typeface="Arial" panose="020B0604020202020204" pitchFamily="34" charset="0"/>
              </a:rPr>
              <a:t>…Ihren Überlegungen, Sorgen, Ängsten, aber auch zu den Chancen </a:t>
            </a:r>
          </a:p>
          <a:p>
            <a:pPr>
              <a:defRPr/>
            </a:pPr>
            <a:endParaRPr lang="de-CH" sz="2400" dirty="0">
              <a:latin typeface="Arial" panose="020B0604020202020204" pitchFamily="34" charset="0"/>
              <a:cs typeface="Arial" panose="020B0604020202020204" pitchFamily="34" charset="0"/>
            </a:endParaRPr>
          </a:p>
          <a:p>
            <a:pPr>
              <a:defRPr/>
            </a:pPr>
            <a:r>
              <a:rPr lang="de-CH" sz="2400" dirty="0">
                <a:latin typeface="Arial" panose="020B0604020202020204" pitchFamily="34" charset="0"/>
                <a:cs typeface="Arial" panose="020B0604020202020204" pitchFamily="34" charset="0"/>
              </a:rPr>
              <a:t>zur bevorstehenden Pilotprojekt-Phase.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B7425-852F-BA66-049D-C7E36146D5CE}"/>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F892AF08-3049-168D-72DD-E864274DB130}"/>
              </a:ext>
            </a:extLst>
          </p:cNvPr>
          <p:cNvSpPr>
            <a:spLocks noGrp="1"/>
          </p:cNvSpPr>
          <p:nvPr>
            <p:ph idx="1"/>
          </p:nvPr>
        </p:nvSpPr>
        <p:spPr>
          <a:xfrm>
            <a:off x="457200" y="1417638"/>
            <a:ext cx="8435280" cy="4963690"/>
          </a:xfrm>
        </p:spPr>
        <p:txBody>
          <a:bodyPr/>
          <a:lstStyle/>
          <a:p>
            <a:pPr marL="717550" indent="-717550" eaLnBrk="1" hangingPunct="1">
              <a:spcBef>
                <a:spcPct val="0"/>
              </a:spcBef>
              <a:spcAft>
                <a:spcPts val="300"/>
              </a:spcAft>
              <a:buClrTx/>
              <a:buSzTx/>
              <a:buFont typeface="Symbol" panose="05050102010706020507" pitchFamily="18" charset="2"/>
              <a:buChar char="-"/>
              <a:tabLst>
                <a:tab pos="717550" algn="l"/>
              </a:tabLst>
            </a:pPr>
            <a:r>
              <a:rPr lang="de-CH" sz="2800" dirty="0">
                <a:solidFill>
                  <a:srgbClr val="242852"/>
                </a:solidFill>
              </a:rPr>
              <a:t>Vernehmlassung dauert bis am 3. Juli 2026</a:t>
            </a:r>
          </a:p>
          <a:p>
            <a:pPr marL="717550" indent="-717550" eaLnBrk="1" hangingPunct="1">
              <a:spcBef>
                <a:spcPct val="0"/>
              </a:spcBef>
              <a:spcAft>
                <a:spcPts val="300"/>
              </a:spcAft>
              <a:buClrTx/>
              <a:buSzTx/>
              <a:buFont typeface="Symbol" panose="05050102010706020507" pitchFamily="18" charset="2"/>
              <a:buChar char="-"/>
              <a:tabLst>
                <a:tab pos="717550" algn="l"/>
              </a:tabLst>
            </a:pPr>
            <a:r>
              <a:rPr lang="de-CH" sz="2800" dirty="0">
                <a:solidFill>
                  <a:srgbClr val="242852"/>
                </a:solidFill>
              </a:rPr>
              <a:t>Publikation </a:t>
            </a:r>
            <a:r>
              <a:rPr lang="de-CH" sz="2800" dirty="0" err="1">
                <a:solidFill>
                  <a:srgbClr val="242852"/>
                </a:solidFill>
              </a:rPr>
              <a:t>Vernehmlassungsbericht</a:t>
            </a:r>
            <a:r>
              <a:rPr lang="de-CH" sz="2800" dirty="0">
                <a:solidFill>
                  <a:srgbClr val="242852"/>
                </a:solidFill>
              </a:rPr>
              <a:t> voraussichtlich vor den Herbstferien 2026</a:t>
            </a:r>
          </a:p>
          <a:p>
            <a:pPr marL="717550" indent="-717550" eaLnBrk="1" hangingPunct="1">
              <a:spcBef>
                <a:spcPct val="0"/>
              </a:spcBef>
              <a:spcAft>
                <a:spcPts val="300"/>
              </a:spcAft>
              <a:buClrTx/>
              <a:buSzTx/>
              <a:buFont typeface="Symbol" panose="05050102010706020507" pitchFamily="18" charset="2"/>
              <a:buChar char="-"/>
              <a:tabLst>
                <a:tab pos="717550" algn="l"/>
              </a:tabLst>
            </a:pPr>
            <a:r>
              <a:rPr lang="de-CH" sz="2800" dirty="0">
                <a:solidFill>
                  <a:srgbClr val="242852"/>
                </a:solidFill>
              </a:rPr>
              <a:t>8. Dezember 2026 – Gemeindeversammlung</a:t>
            </a:r>
          </a:p>
          <a:p>
            <a:pPr marL="1076325" indent="-358775" eaLnBrk="1" hangingPunct="1">
              <a:spcBef>
                <a:spcPct val="0"/>
              </a:spcBef>
              <a:spcAft>
                <a:spcPts val="600"/>
              </a:spcAft>
              <a:buClrTx/>
              <a:buSzTx/>
              <a:buFont typeface="Symbol" panose="05050102010706020507" pitchFamily="18" charset="2"/>
              <a:buChar char="-"/>
              <a:tabLst>
                <a:tab pos="452438" algn="l"/>
              </a:tabLst>
            </a:pPr>
            <a:r>
              <a:rPr lang="de-CH" sz="2000" dirty="0">
                <a:solidFill>
                  <a:srgbClr val="4D89A7"/>
                </a:solidFill>
              </a:rPr>
              <a:t>Auftrag zur Umsetzung</a:t>
            </a:r>
          </a:p>
          <a:p>
            <a:pPr marL="1076325" indent="-358775" eaLnBrk="1" hangingPunct="1">
              <a:spcBef>
                <a:spcPct val="0"/>
              </a:spcBef>
              <a:spcAft>
                <a:spcPts val="600"/>
              </a:spcAft>
              <a:buClrTx/>
              <a:buSzTx/>
              <a:buFont typeface="Symbol" panose="05050102010706020507" pitchFamily="18" charset="2"/>
              <a:buChar char="-"/>
              <a:tabLst>
                <a:tab pos="452438" algn="l"/>
              </a:tabLst>
            </a:pPr>
            <a:r>
              <a:rPr lang="de-CH" sz="2000" dirty="0">
                <a:solidFill>
                  <a:srgbClr val="4D89A7"/>
                </a:solidFill>
              </a:rPr>
              <a:t>Schaffung einer 50-70%-Fachstelle, befristet auf fünf Jahre</a:t>
            </a:r>
          </a:p>
          <a:p>
            <a:pPr marL="1076325" indent="-358775" eaLnBrk="1" hangingPunct="1">
              <a:spcBef>
                <a:spcPct val="0"/>
              </a:spcBef>
              <a:spcAft>
                <a:spcPts val="600"/>
              </a:spcAft>
              <a:buClrTx/>
              <a:buSzTx/>
              <a:buFont typeface="Symbol" panose="05050102010706020507" pitchFamily="18" charset="2"/>
              <a:buChar char="-"/>
              <a:tabLst>
                <a:tab pos="452438" algn="l"/>
              </a:tabLst>
            </a:pPr>
            <a:r>
              <a:rPr lang="de-CH" sz="2000" dirty="0">
                <a:solidFill>
                  <a:srgbClr val="4D89A7"/>
                </a:solidFill>
              </a:rPr>
              <a:t>Jährlicher Sachkredit von CHF 81’200, befristet auf fünf Jahre</a:t>
            </a:r>
          </a:p>
          <a:p>
            <a:pPr marL="1076325" indent="-358775" eaLnBrk="1" hangingPunct="1">
              <a:spcBef>
                <a:spcPct val="0"/>
              </a:spcBef>
              <a:spcAft>
                <a:spcPts val="600"/>
              </a:spcAft>
              <a:buClrTx/>
              <a:buSzTx/>
              <a:buFont typeface="Symbol" panose="05050102010706020507" pitchFamily="18" charset="2"/>
              <a:buChar char="-"/>
              <a:tabLst>
                <a:tab pos="452438" algn="l"/>
              </a:tabLst>
            </a:pPr>
            <a:r>
              <a:rPr lang="de-CH" sz="2000" dirty="0">
                <a:solidFill>
                  <a:srgbClr val="4D89A7"/>
                </a:solidFill>
              </a:rPr>
              <a:t>Möglichkeit der Verlängerung des Pilotprojekts um maximal drei Jahre</a:t>
            </a:r>
            <a:endParaRPr lang="de-CH" sz="2800" dirty="0">
              <a:solidFill>
                <a:srgbClr val="242852"/>
              </a:solidFill>
            </a:endParaRPr>
          </a:p>
        </p:txBody>
      </p:sp>
      <p:sp>
        <p:nvSpPr>
          <p:cNvPr id="3" name="Titel 2">
            <a:extLst>
              <a:ext uri="{FF2B5EF4-FFF2-40B4-BE49-F238E27FC236}">
                <a16:creationId xmlns:a16="http://schemas.microsoft.com/office/drawing/2014/main" id="{2BF0C3A3-54D7-1136-69E2-BEE02992AACA}"/>
              </a:ext>
            </a:extLst>
          </p:cNvPr>
          <p:cNvSpPr>
            <a:spLocks noGrp="1"/>
          </p:cNvSpPr>
          <p:nvPr>
            <p:ph type="title"/>
          </p:nvPr>
        </p:nvSpPr>
        <p:spPr/>
        <p:txBody>
          <a:bodyPr>
            <a:normAutofit/>
          </a:bodyPr>
          <a:lstStyle/>
          <a:p>
            <a:r>
              <a:rPr lang="de-CH" dirty="0"/>
              <a:t>Weiteres Vorgehen</a:t>
            </a:r>
          </a:p>
        </p:txBody>
      </p:sp>
    </p:spTree>
    <p:extLst>
      <p:ext uri="{BB962C8B-B14F-4D97-AF65-F5344CB8AC3E}">
        <p14:creationId xmlns:p14="http://schemas.microsoft.com/office/powerpoint/2010/main" val="3295496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B1F00-0721-8E18-72B2-5B36995B44B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5899E39-30A4-C18E-DF67-51A384F2FB1A}"/>
              </a:ext>
            </a:extLst>
          </p:cNvPr>
          <p:cNvSpPr>
            <a:spLocks noGrp="1"/>
          </p:cNvSpPr>
          <p:nvPr>
            <p:ph type="ctrTitle"/>
          </p:nvPr>
        </p:nvSpPr>
        <p:spPr>
          <a:xfrm>
            <a:off x="685800" y="1196752"/>
            <a:ext cx="7772400" cy="2088232"/>
          </a:xfrm>
        </p:spPr>
        <p:txBody>
          <a:bodyPr>
            <a:normAutofit/>
          </a:bodyPr>
          <a:lstStyle/>
          <a:p>
            <a:pPr algn="ctr" eaLnBrk="1" fontAlgn="auto" hangingPunct="1">
              <a:spcAft>
                <a:spcPts val="0"/>
              </a:spcAft>
              <a:defRPr/>
            </a:pPr>
            <a:r>
              <a:rPr lang="de-CH" u="sng" dirty="0"/>
              <a:t>Apéro-Time</a:t>
            </a:r>
            <a:endParaRPr lang="de-CH" dirty="0"/>
          </a:p>
        </p:txBody>
      </p:sp>
      <p:sp>
        <p:nvSpPr>
          <p:cNvPr id="9220" name="Textfeld 7">
            <a:extLst>
              <a:ext uri="{FF2B5EF4-FFF2-40B4-BE49-F238E27FC236}">
                <a16:creationId xmlns:a16="http://schemas.microsoft.com/office/drawing/2014/main" id="{6904ECCC-2024-8785-FC77-132A71F7C011}"/>
              </a:ext>
            </a:extLst>
          </p:cNvPr>
          <p:cNvSpPr txBox="1">
            <a:spLocks noChangeArrowheads="1"/>
          </p:cNvSpPr>
          <p:nvPr/>
        </p:nvSpPr>
        <p:spPr bwMode="auto">
          <a:xfrm>
            <a:off x="4572000" y="260350"/>
            <a:ext cx="3887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de-CH" altLang="de-DE" sz="1800">
              <a:solidFill>
                <a:prstClr val="black"/>
              </a:solidFill>
            </a:endParaRPr>
          </a:p>
          <a:p>
            <a:pPr eaLnBrk="1" hangingPunct="1">
              <a:spcBef>
                <a:spcPct val="0"/>
              </a:spcBef>
              <a:buClrTx/>
              <a:buSzTx/>
              <a:buFontTx/>
              <a:buNone/>
            </a:pPr>
            <a:endParaRPr lang="de-CH" altLang="de-DE" sz="1800">
              <a:solidFill>
                <a:prstClr val="black"/>
              </a:solidFill>
            </a:endParaRPr>
          </a:p>
        </p:txBody>
      </p:sp>
      <p:pic>
        <p:nvPicPr>
          <p:cNvPr id="9221" name="Picture 7" descr="D:\Eigene Dateien\Gemeinde Urtenen\Gemeinderat\Logo farbig.tif">
            <a:extLst>
              <a:ext uri="{FF2B5EF4-FFF2-40B4-BE49-F238E27FC236}">
                <a16:creationId xmlns:a16="http://schemas.microsoft.com/office/drawing/2014/main" id="{1A74BB14-9D09-4012-BD04-EA935E4CD3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60350"/>
            <a:ext cx="19891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96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D52B0-04A4-9DFE-7C12-14C2E87CEE76}"/>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80111882-3D28-EFA5-6998-67CE619DD4B3}"/>
              </a:ext>
            </a:extLst>
          </p:cNvPr>
          <p:cNvSpPr>
            <a:spLocks noGrp="1"/>
          </p:cNvSpPr>
          <p:nvPr>
            <p:ph idx="1"/>
          </p:nvPr>
        </p:nvSpPr>
        <p:spPr>
          <a:xfrm>
            <a:off x="457200" y="1052736"/>
            <a:ext cx="8579296" cy="5184576"/>
          </a:xfrm>
        </p:spPr>
        <p:txBody>
          <a:bodyPr/>
          <a:lstStyle/>
          <a:p>
            <a:pPr marL="355600" indent="-355600" eaLnBrk="1" hangingPunct="1">
              <a:spcBef>
                <a:spcPct val="0"/>
              </a:spcBef>
              <a:spcAft>
                <a:spcPts val="600"/>
              </a:spcAft>
              <a:buClrTx/>
              <a:buSzTx/>
              <a:buFont typeface="Arial" panose="020B0604020202020204" pitchFamily="34" charset="0"/>
              <a:buChar char="•"/>
              <a:tabLst>
                <a:tab pos="452438" algn="l"/>
              </a:tabLst>
            </a:pPr>
            <a:r>
              <a:rPr lang="de-DE" sz="2200" dirty="0">
                <a:solidFill>
                  <a:srgbClr val="242852"/>
                </a:solidFill>
                <a:sym typeface="Symbol" panose="05050102010706020507" pitchFamily="18" charset="2"/>
              </a:rPr>
              <a:t>Auftrag des Gemeinderates – Bildung einer Arbeitsgruppe</a:t>
            </a:r>
          </a:p>
          <a:p>
            <a:pPr marL="717550" indent="-358775" eaLnBrk="1" hangingPunct="1">
              <a:spcBef>
                <a:spcPct val="0"/>
              </a:spcBef>
              <a:spcAft>
                <a:spcPts val="600"/>
              </a:spcAft>
              <a:buClrTx/>
              <a:buSzTx/>
              <a:buFont typeface="Symbol" panose="05050102010706020507" pitchFamily="18" charset="2"/>
              <a:buChar char="-"/>
              <a:tabLst>
                <a:tab pos="452438" algn="l"/>
              </a:tabLst>
            </a:pPr>
            <a:r>
              <a:rPr lang="de-DE" sz="2200" dirty="0">
                <a:solidFill>
                  <a:srgbClr val="4D89A7"/>
                </a:solidFill>
                <a:sym typeface="Symbol" panose="05050102010706020507" pitchFamily="18" charset="2"/>
              </a:rPr>
              <a:t>Abklärung des Handlungsbedarfs</a:t>
            </a:r>
          </a:p>
          <a:p>
            <a:pPr marL="717550" indent="-358775" eaLnBrk="1" hangingPunct="1">
              <a:spcBef>
                <a:spcPct val="0"/>
              </a:spcBef>
              <a:spcAft>
                <a:spcPts val="1200"/>
              </a:spcAft>
              <a:buClrTx/>
              <a:buSzTx/>
              <a:buFont typeface="Symbol" panose="05050102010706020507" pitchFamily="18" charset="2"/>
              <a:buChar char="-"/>
              <a:tabLst>
                <a:tab pos="452438" algn="l"/>
              </a:tabLst>
            </a:pPr>
            <a:r>
              <a:rPr lang="de-DE" sz="2200" dirty="0">
                <a:solidFill>
                  <a:srgbClr val="4D89A7"/>
                </a:solidFill>
                <a:sym typeface="Symbol" panose="05050102010706020507" pitchFamily="18" charset="2"/>
              </a:rPr>
              <a:t>Konzeption eines Pilotprojekts bei ausgewiesenem Handlungsbedarf</a:t>
            </a:r>
          </a:p>
          <a:p>
            <a:pPr marL="355600" indent="-355600" eaLnBrk="1" hangingPunct="1">
              <a:spcBef>
                <a:spcPct val="0"/>
              </a:spcBef>
              <a:spcAft>
                <a:spcPts val="600"/>
              </a:spcAft>
              <a:buClrTx/>
              <a:buSzTx/>
              <a:buFont typeface="Arial" panose="020B0604020202020204" pitchFamily="34" charset="0"/>
              <a:buChar char="•"/>
              <a:tabLst>
                <a:tab pos="452438" algn="l"/>
              </a:tabLst>
            </a:pPr>
            <a:r>
              <a:rPr lang="de-DE" sz="2200" dirty="0">
                <a:solidFill>
                  <a:srgbClr val="242852"/>
                </a:solidFill>
                <a:sym typeface="Symbol" panose="05050102010706020507" pitchFamily="18" charset="2"/>
              </a:rPr>
              <a:t>Arbeitsgruppe </a:t>
            </a:r>
            <a:r>
              <a:rPr lang="de-DE" sz="2200" dirty="0">
                <a:solidFill>
                  <a:srgbClr val="242852"/>
                </a:solidFill>
                <a:latin typeface="Arial" panose="020B0604020202020204" pitchFamily="34" charset="0"/>
                <a:cs typeface="Arial" panose="020B0604020202020204" pitchFamily="34" charset="0"/>
                <a:sym typeface="Symbol" panose="05050102010706020507" pitchFamily="18" charset="2"/>
              </a:rPr>
              <a:t>«Frühförderung»</a:t>
            </a:r>
          </a:p>
          <a:p>
            <a:pPr marL="717550" indent="-358775" eaLnBrk="1" hangingPunct="1">
              <a:spcBef>
                <a:spcPct val="0"/>
              </a:spcBef>
              <a:spcAft>
                <a:spcPts val="600"/>
              </a:spcAft>
              <a:buClrTx/>
              <a:buSzTx/>
              <a:buFont typeface="Symbol" panose="05050102010706020507" pitchFamily="18" charset="2"/>
              <a:buChar char="-"/>
              <a:tabLst>
                <a:tab pos="452438" algn="l"/>
              </a:tabLst>
            </a:pPr>
            <a:r>
              <a:rPr lang="de-DE" sz="2200" dirty="0">
                <a:solidFill>
                  <a:srgbClr val="4D89A7"/>
                </a:solidFill>
                <a:sym typeface="Symbol" panose="05050102010706020507" pitchFamily="18" charset="2"/>
              </a:rPr>
              <a:t>Vertreter/innen von: Mütter- und Väterberatung, Spielgruppen, Kitas, Elternverein, Schule Grauholz, Schulsozialarbeit, KARIBU, Sozialdienst, Sozialkommission</a:t>
            </a:r>
          </a:p>
          <a:p>
            <a:pPr marL="355600" indent="-355600" eaLnBrk="1" hangingPunct="1">
              <a:spcBef>
                <a:spcPct val="0"/>
              </a:spcBef>
              <a:spcAft>
                <a:spcPts val="600"/>
              </a:spcAft>
              <a:buClrTx/>
              <a:buSzTx/>
              <a:buFont typeface="Arial" panose="020B0604020202020204" pitchFamily="34" charset="0"/>
              <a:buChar char="•"/>
              <a:tabLst>
                <a:tab pos="452438" algn="l"/>
              </a:tabLst>
            </a:pPr>
            <a:r>
              <a:rPr lang="de-DE" sz="2200" dirty="0">
                <a:solidFill>
                  <a:srgbClr val="242852"/>
                </a:solidFill>
                <a:sym typeface="Symbol" panose="05050102010706020507" pitchFamily="18" charset="2"/>
              </a:rPr>
              <a:t>Genehmigung der Projektstudie durch den Gemeinderat</a:t>
            </a:r>
          </a:p>
          <a:p>
            <a:pPr marL="717550" indent="-358775" eaLnBrk="1" hangingPunct="1">
              <a:spcBef>
                <a:spcPct val="0"/>
              </a:spcBef>
              <a:spcAft>
                <a:spcPts val="600"/>
              </a:spcAft>
              <a:buClrTx/>
              <a:buSzTx/>
              <a:buFont typeface="Symbol" panose="05050102010706020507" pitchFamily="18" charset="2"/>
              <a:buChar char="-"/>
              <a:tabLst>
                <a:tab pos="452438" algn="l"/>
              </a:tabLst>
            </a:pPr>
            <a:r>
              <a:rPr lang="de-DE" sz="2200" dirty="0">
                <a:solidFill>
                  <a:srgbClr val="4D89A7"/>
                </a:solidFill>
                <a:sym typeface="Symbol" panose="05050102010706020507" pitchFamily="18" charset="2"/>
              </a:rPr>
              <a:t>Eröffnung der Vernehmlassung</a:t>
            </a:r>
          </a:p>
          <a:p>
            <a:pPr marL="355600" indent="-355600" eaLnBrk="1" hangingPunct="1">
              <a:spcBef>
                <a:spcPct val="0"/>
              </a:spcBef>
              <a:spcAft>
                <a:spcPts val="1200"/>
              </a:spcAft>
              <a:buClrTx/>
              <a:buSzTx/>
              <a:buFont typeface="Arial" panose="020B0604020202020204" pitchFamily="34" charset="0"/>
              <a:buChar char="•"/>
              <a:tabLst>
                <a:tab pos="452438" algn="l"/>
              </a:tabLst>
            </a:pPr>
            <a:endParaRPr lang="de-DE" sz="2200" dirty="0">
              <a:solidFill>
                <a:srgbClr val="242852"/>
              </a:solidFill>
              <a:sym typeface="Symbol" panose="05050102010706020507" pitchFamily="18" charset="2"/>
            </a:endParaRPr>
          </a:p>
          <a:p>
            <a:pPr marL="355600" indent="-355600" eaLnBrk="1" hangingPunct="1">
              <a:spcBef>
                <a:spcPct val="0"/>
              </a:spcBef>
              <a:spcAft>
                <a:spcPts val="1200"/>
              </a:spcAft>
              <a:buClrTx/>
              <a:buSzTx/>
              <a:buFont typeface="Arial" panose="020B0604020202020204" pitchFamily="34" charset="0"/>
              <a:buChar char="•"/>
              <a:tabLst>
                <a:tab pos="452438" algn="l"/>
              </a:tabLst>
            </a:pPr>
            <a:endParaRPr lang="de-DE" sz="2200" dirty="0">
              <a:solidFill>
                <a:srgbClr val="242852"/>
              </a:solidFill>
              <a:sym typeface="Symbol" panose="05050102010706020507" pitchFamily="18" charset="2"/>
            </a:endParaRPr>
          </a:p>
          <a:p>
            <a:pPr marL="355600" indent="-355600" eaLnBrk="1" hangingPunct="1">
              <a:spcBef>
                <a:spcPct val="0"/>
              </a:spcBef>
              <a:spcAft>
                <a:spcPts val="1200"/>
              </a:spcAft>
              <a:buClrTx/>
              <a:buSzTx/>
              <a:buFont typeface="Arial" panose="020B0604020202020204" pitchFamily="34" charset="0"/>
              <a:buChar char="•"/>
              <a:tabLst>
                <a:tab pos="452438" algn="l"/>
              </a:tabLst>
            </a:pPr>
            <a:endParaRPr lang="de-DE" sz="2200" dirty="0">
              <a:solidFill>
                <a:srgbClr val="62B6A7"/>
              </a:solidFill>
              <a:sym typeface="Symbol" panose="05050102010706020507" pitchFamily="18" charset="2"/>
            </a:endParaRPr>
          </a:p>
          <a:p>
            <a:pPr marL="717550" indent="-358775" eaLnBrk="1" hangingPunct="1">
              <a:spcBef>
                <a:spcPct val="0"/>
              </a:spcBef>
              <a:spcAft>
                <a:spcPts val="600"/>
              </a:spcAft>
              <a:buClrTx/>
              <a:buSzTx/>
              <a:buFont typeface="Symbol" panose="05050102010706020507" pitchFamily="18" charset="2"/>
              <a:buChar char="-"/>
              <a:tabLst>
                <a:tab pos="452438" algn="l"/>
              </a:tabLst>
            </a:pPr>
            <a:endParaRPr lang="de-DE" sz="2200" dirty="0">
              <a:solidFill>
                <a:srgbClr val="62B6A7"/>
              </a:solidFill>
              <a:sym typeface="Symbol" panose="05050102010706020507" pitchFamily="18" charset="2"/>
            </a:endParaRPr>
          </a:p>
        </p:txBody>
      </p:sp>
      <p:sp>
        <p:nvSpPr>
          <p:cNvPr id="3" name="Titel 2">
            <a:extLst>
              <a:ext uri="{FF2B5EF4-FFF2-40B4-BE49-F238E27FC236}">
                <a16:creationId xmlns:a16="http://schemas.microsoft.com/office/drawing/2014/main" id="{F26941C3-4CCA-8AB3-2B7D-BBE79F4D4859}"/>
              </a:ext>
            </a:extLst>
          </p:cNvPr>
          <p:cNvSpPr>
            <a:spLocks noGrp="1"/>
          </p:cNvSpPr>
          <p:nvPr>
            <p:ph type="title"/>
          </p:nvPr>
        </p:nvSpPr>
        <p:spPr>
          <a:xfrm>
            <a:off x="457200" y="193204"/>
            <a:ext cx="8229600" cy="854968"/>
          </a:xfrm>
        </p:spPr>
        <p:txBody>
          <a:bodyPr>
            <a:normAutofit/>
          </a:bodyPr>
          <a:lstStyle/>
          <a:p>
            <a:r>
              <a:rPr lang="de-CH" dirty="0"/>
              <a:t>Was bisher geschah…</a:t>
            </a:r>
          </a:p>
        </p:txBody>
      </p:sp>
    </p:spTree>
    <p:extLst>
      <p:ext uri="{BB962C8B-B14F-4D97-AF65-F5344CB8AC3E}">
        <p14:creationId xmlns:p14="http://schemas.microsoft.com/office/powerpoint/2010/main" val="45257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58B2B-62BE-5AC0-91D3-8A6AE4C9E08C}"/>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7C6DA359-B45B-4720-D387-26FC5EF771B0}"/>
              </a:ext>
            </a:extLst>
          </p:cNvPr>
          <p:cNvSpPr>
            <a:spLocks noGrp="1"/>
          </p:cNvSpPr>
          <p:nvPr>
            <p:ph idx="1"/>
          </p:nvPr>
        </p:nvSpPr>
        <p:spPr>
          <a:xfrm>
            <a:off x="457200" y="1268760"/>
            <a:ext cx="8229600" cy="5112568"/>
          </a:xfrm>
        </p:spPr>
        <p:txBody>
          <a:bodyPr/>
          <a:lstStyle/>
          <a:p>
            <a:pPr marL="717550" indent="-717550" eaLnBrk="1" hangingPunct="1">
              <a:spcBef>
                <a:spcPct val="0"/>
              </a:spcBef>
              <a:spcAft>
                <a:spcPts val="300"/>
              </a:spcAft>
              <a:buClrTx/>
              <a:buSzTx/>
              <a:buFont typeface="+mj-lt"/>
              <a:buAutoNum type="arabicPeriod"/>
              <a:tabLst>
                <a:tab pos="717550" algn="l"/>
              </a:tabLst>
            </a:pPr>
            <a:endParaRPr lang="de-CH" sz="3200" dirty="0">
              <a:solidFill>
                <a:srgbClr val="242852"/>
              </a:solidFill>
            </a:endParaRPr>
          </a:p>
          <a:p>
            <a:pPr marL="717550" indent="-717550" eaLnBrk="1" hangingPunct="1">
              <a:spcBef>
                <a:spcPct val="0"/>
              </a:spcBef>
              <a:spcAft>
                <a:spcPts val="300"/>
              </a:spcAft>
              <a:buClrTx/>
              <a:buSzTx/>
              <a:buFont typeface="+mj-lt"/>
              <a:buAutoNum type="arabicPeriod"/>
              <a:tabLst>
                <a:tab pos="717550" algn="l"/>
              </a:tabLst>
            </a:pPr>
            <a:r>
              <a:rPr lang="de-CH" sz="3200" dirty="0">
                <a:solidFill>
                  <a:srgbClr val="242852"/>
                </a:solidFill>
              </a:rPr>
              <a:t>Problemanalyse &amp; Handlungsbedarf</a:t>
            </a:r>
          </a:p>
          <a:p>
            <a:pPr marL="717550" indent="-717550" eaLnBrk="1" hangingPunct="1">
              <a:spcBef>
                <a:spcPct val="0"/>
              </a:spcBef>
              <a:spcAft>
                <a:spcPts val="300"/>
              </a:spcAft>
              <a:buClrTx/>
              <a:buSzTx/>
              <a:buFont typeface="+mj-lt"/>
              <a:buAutoNum type="arabicPeriod"/>
              <a:tabLst>
                <a:tab pos="717550" algn="l"/>
              </a:tabLst>
            </a:pPr>
            <a:r>
              <a:rPr lang="de-CH" sz="3200" dirty="0">
                <a:solidFill>
                  <a:srgbClr val="242852"/>
                </a:solidFill>
              </a:rPr>
              <a:t>Ziele des Pilotprojekts</a:t>
            </a:r>
          </a:p>
          <a:p>
            <a:pPr marL="717550" indent="-717550" eaLnBrk="1" hangingPunct="1">
              <a:spcBef>
                <a:spcPct val="0"/>
              </a:spcBef>
              <a:spcAft>
                <a:spcPts val="300"/>
              </a:spcAft>
              <a:buClrTx/>
              <a:buSzTx/>
              <a:buFont typeface="+mj-lt"/>
              <a:buAutoNum type="arabicPeriod"/>
              <a:tabLst>
                <a:tab pos="717550" algn="l"/>
              </a:tabLst>
            </a:pPr>
            <a:r>
              <a:rPr lang="de-CH" sz="3200" dirty="0">
                <a:solidFill>
                  <a:srgbClr val="242852"/>
                </a:solidFill>
              </a:rPr>
              <a:t>Konzeption des Pilotprojekts</a:t>
            </a:r>
          </a:p>
          <a:p>
            <a:pPr marL="717550" indent="-717550" eaLnBrk="1" hangingPunct="1">
              <a:spcBef>
                <a:spcPct val="0"/>
              </a:spcBef>
              <a:spcAft>
                <a:spcPts val="300"/>
              </a:spcAft>
              <a:buClrTx/>
              <a:buSzTx/>
              <a:buFont typeface="+mj-lt"/>
              <a:buAutoNum type="arabicPeriod"/>
              <a:tabLst>
                <a:tab pos="717550" algn="l"/>
              </a:tabLst>
            </a:pPr>
            <a:r>
              <a:rPr lang="de-CH" sz="3200" dirty="0">
                <a:solidFill>
                  <a:srgbClr val="242852"/>
                </a:solidFill>
              </a:rPr>
              <a:t>Auswirkungen: Kosten und Nutzen</a:t>
            </a:r>
          </a:p>
        </p:txBody>
      </p:sp>
      <p:sp>
        <p:nvSpPr>
          <p:cNvPr id="3" name="Titel 2">
            <a:extLst>
              <a:ext uri="{FF2B5EF4-FFF2-40B4-BE49-F238E27FC236}">
                <a16:creationId xmlns:a16="http://schemas.microsoft.com/office/drawing/2014/main" id="{E0BD80B4-076F-5EA6-6B56-125970F244BA}"/>
              </a:ext>
            </a:extLst>
          </p:cNvPr>
          <p:cNvSpPr>
            <a:spLocks noGrp="1"/>
          </p:cNvSpPr>
          <p:nvPr>
            <p:ph type="title"/>
          </p:nvPr>
        </p:nvSpPr>
        <p:spPr/>
        <p:txBody>
          <a:bodyPr>
            <a:normAutofit/>
          </a:bodyPr>
          <a:lstStyle/>
          <a:p>
            <a:r>
              <a:rPr lang="de-CH" dirty="0"/>
              <a:t>Inhalt</a:t>
            </a:r>
          </a:p>
        </p:txBody>
      </p:sp>
    </p:spTree>
    <p:extLst>
      <p:ext uri="{BB962C8B-B14F-4D97-AF65-F5344CB8AC3E}">
        <p14:creationId xmlns:p14="http://schemas.microsoft.com/office/powerpoint/2010/main" val="22574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260F1-C02F-B938-EC1B-7269D67EB41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CA06F539-A1FA-2F24-EAC5-F55277E9D1C3}"/>
              </a:ext>
            </a:extLst>
          </p:cNvPr>
          <p:cNvSpPr>
            <a:spLocks noGrp="1"/>
          </p:cNvSpPr>
          <p:nvPr>
            <p:ph type="title"/>
          </p:nvPr>
        </p:nvSpPr>
        <p:spPr/>
        <p:txBody>
          <a:bodyPr>
            <a:normAutofit fontScale="90000"/>
          </a:bodyPr>
          <a:lstStyle/>
          <a:p>
            <a:r>
              <a:rPr lang="de-CH" dirty="0"/>
              <a:t>Soziale Belastung unserer Schule</a:t>
            </a:r>
          </a:p>
        </p:txBody>
      </p:sp>
      <p:pic>
        <p:nvPicPr>
          <p:cNvPr id="2" name="Grafik 1">
            <a:extLst>
              <a:ext uri="{FF2B5EF4-FFF2-40B4-BE49-F238E27FC236}">
                <a16:creationId xmlns:a16="http://schemas.microsoft.com/office/drawing/2014/main" id="{0B3DF3D7-5064-ECB9-6AC7-B475C50948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24744"/>
            <a:ext cx="8710931" cy="5616624"/>
          </a:xfrm>
          <a:prstGeom prst="rect">
            <a:avLst/>
          </a:prstGeom>
          <a:noFill/>
          <a:ln>
            <a:noFill/>
          </a:ln>
        </p:spPr>
      </p:pic>
      <p:sp>
        <p:nvSpPr>
          <p:cNvPr id="4" name="Textfeld 3">
            <a:extLst>
              <a:ext uri="{FF2B5EF4-FFF2-40B4-BE49-F238E27FC236}">
                <a16:creationId xmlns:a16="http://schemas.microsoft.com/office/drawing/2014/main" id="{6265C201-8313-9215-6EC6-34C3923ABD30}"/>
              </a:ext>
            </a:extLst>
          </p:cNvPr>
          <p:cNvSpPr txBox="1"/>
          <p:nvPr/>
        </p:nvSpPr>
        <p:spPr>
          <a:xfrm>
            <a:off x="1475656" y="1417638"/>
            <a:ext cx="6192688" cy="369332"/>
          </a:xfrm>
          <a:prstGeom prst="rect">
            <a:avLst/>
          </a:prstGeom>
          <a:noFill/>
        </p:spPr>
        <p:txBody>
          <a:bodyPr wrap="square" rtlCol="0">
            <a:spAutoFit/>
          </a:bodyPr>
          <a:lstStyle/>
          <a:p>
            <a:r>
              <a:rPr lang="de-CH" dirty="0">
                <a:solidFill>
                  <a:srgbClr val="FF0000"/>
                </a:solidFill>
              </a:rPr>
              <a:t>Platz 22 von 302 Schulen im Kanton Bern</a:t>
            </a:r>
          </a:p>
        </p:txBody>
      </p:sp>
    </p:spTree>
    <p:extLst>
      <p:ext uri="{BB962C8B-B14F-4D97-AF65-F5344CB8AC3E}">
        <p14:creationId xmlns:p14="http://schemas.microsoft.com/office/powerpoint/2010/main" val="223876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93BAA-B15C-3AC6-9287-2561D5294992}"/>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5852CC1-22CC-8754-6A5A-5C73529C88BA}"/>
              </a:ext>
            </a:extLst>
          </p:cNvPr>
          <p:cNvSpPr>
            <a:spLocks noGrp="1"/>
          </p:cNvSpPr>
          <p:nvPr>
            <p:ph type="title"/>
          </p:nvPr>
        </p:nvSpPr>
        <p:spPr>
          <a:xfrm>
            <a:off x="457200" y="274638"/>
            <a:ext cx="8507288" cy="1143000"/>
          </a:xfrm>
        </p:spPr>
        <p:txBody>
          <a:bodyPr>
            <a:noAutofit/>
          </a:bodyPr>
          <a:lstStyle/>
          <a:p>
            <a:r>
              <a:rPr lang="de-CH" sz="3600" dirty="0"/>
              <a:t>Schulsozialarbeit: Anzahl Beratungen</a:t>
            </a:r>
          </a:p>
        </p:txBody>
      </p:sp>
      <p:pic>
        <p:nvPicPr>
          <p:cNvPr id="6" name="Grafik 5">
            <a:extLst>
              <a:ext uri="{FF2B5EF4-FFF2-40B4-BE49-F238E27FC236}">
                <a16:creationId xmlns:a16="http://schemas.microsoft.com/office/drawing/2014/main" id="{98B71990-DCA5-B056-7F71-429E4F71941E}"/>
              </a:ext>
            </a:extLst>
          </p:cNvPr>
          <p:cNvPicPr>
            <a:picLocks noChangeAspect="1"/>
          </p:cNvPicPr>
          <p:nvPr/>
        </p:nvPicPr>
        <p:blipFill>
          <a:blip r:embed="rId3"/>
          <a:stretch>
            <a:fillRect/>
          </a:stretch>
        </p:blipFill>
        <p:spPr>
          <a:xfrm>
            <a:off x="457200" y="1088740"/>
            <a:ext cx="7128555" cy="4680520"/>
          </a:xfrm>
          <a:prstGeom prst="rect">
            <a:avLst/>
          </a:prstGeom>
        </p:spPr>
      </p:pic>
    </p:spTree>
    <p:extLst>
      <p:ext uri="{BB962C8B-B14F-4D97-AF65-F5344CB8AC3E}">
        <p14:creationId xmlns:p14="http://schemas.microsoft.com/office/powerpoint/2010/main" val="63515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0ED8D-15E1-6AE7-E959-4BDEF2C53C1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B2B173EB-CAB9-BAA7-C453-E1D6D42F64CF}"/>
              </a:ext>
            </a:extLst>
          </p:cNvPr>
          <p:cNvSpPr>
            <a:spLocks noGrp="1"/>
          </p:cNvSpPr>
          <p:nvPr>
            <p:ph type="title"/>
          </p:nvPr>
        </p:nvSpPr>
        <p:spPr>
          <a:xfrm>
            <a:off x="457200" y="274638"/>
            <a:ext cx="8507288" cy="1143000"/>
          </a:xfrm>
        </p:spPr>
        <p:txBody>
          <a:bodyPr>
            <a:noAutofit/>
          </a:bodyPr>
          <a:lstStyle/>
          <a:p>
            <a:r>
              <a:rPr lang="de-CH" sz="3600" dirty="0"/>
              <a:t>Kindesschutz: Anzahl Beistandschaften und Abklärungen</a:t>
            </a:r>
          </a:p>
        </p:txBody>
      </p:sp>
      <p:pic>
        <p:nvPicPr>
          <p:cNvPr id="4" name="Grafik 3">
            <a:extLst>
              <a:ext uri="{FF2B5EF4-FFF2-40B4-BE49-F238E27FC236}">
                <a16:creationId xmlns:a16="http://schemas.microsoft.com/office/drawing/2014/main" id="{53C3C833-8FEB-A019-E0B2-C02AB4B80CD7}"/>
              </a:ext>
            </a:extLst>
          </p:cNvPr>
          <p:cNvPicPr>
            <a:picLocks noChangeAspect="1"/>
          </p:cNvPicPr>
          <p:nvPr/>
        </p:nvPicPr>
        <p:blipFill>
          <a:blip r:embed="rId3"/>
          <a:stretch>
            <a:fillRect/>
          </a:stretch>
        </p:blipFill>
        <p:spPr>
          <a:xfrm>
            <a:off x="429181" y="1446147"/>
            <a:ext cx="7562226" cy="4954562"/>
          </a:xfrm>
          <a:prstGeom prst="rect">
            <a:avLst/>
          </a:prstGeom>
        </p:spPr>
      </p:pic>
    </p:spTree>
    <p:extLst>
      <p:ext uri="{BB962C8B-B14F-4D97-AF65-F5344CB8AC3E}">
        <p14:creationId xmlns:p14="http://schemas.microsoft.com/office/powerpoint/2010/main" val="637698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D52B0-04A4-9DFE-7C12-14C2E87CEE76}"/>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80111882-3D28-EFA5-6998-67CE619DD4B3}"/>
              </a:ext>
            </a:extLst>
          </p:cNvPr>
          <p:cNvSpPr>
            <a:spLocks noGrp="1"/>
          </p:cNvSpPr>
          <p:nvPr>
            <p:ph idx="1"/>
          </p:nvPr>
        </p:nvSpPr>
        <p:spPr>
          <a:xfrm>
            <a:off x="457200" y="1412776"/>
            <a:ext cx="8435280" cy="4824536"/>
          </a:xfrm>
        </p:spPr>
        <p:txBody>
          <a:bodyPr/>
          <a:lstStyle/>
          <a:p>
            <a:pPr marL="0" indent="0" eaLnBrk="1" hangingPunct="1">
              <a:spcBef>
                <a:spcPct val="0"/>
              </a:spcBef>
              <a:spcAft>
                <a:spcPts val="300"/>
              </a:spcAft>
              <a:buClrTx/>
              <a:buSzTx/>
              <a:buNone/>
              <a:tabLst>
                <a:tab pos="179388" algn="l"/>
              </a:tabLst>
            </a:pPr>
            <a:r>
              <a:rPr lang="de-DE" sz="2800" dirty="0">
                <a:solidFill>
                  <a:srgbClr val="4D89A7"/>
                </a:solidFill>
              </a:rPr>
              <a:t>Ein Teil der Kinder bei Schuleintritt:</a:t>
            </a:r>
          </a:p>
          <a:p>
            <a:pPr marL="447675" indent="-447675" eaLnBrk="1" hangingPunct="1">
              <a:spcBef>
                <a:spcPct val="0"/>
              </a:spcBef>
              <a:spcAft>
                <a:spcPts val="600"/>
              </a:spcAft>
              <a:buClrTx/>
              <a:buSzTx/>
              <a:buFont typeface="+mj-lt"/>
              <a:buAutoNum type="arabicPeriod"/>
              <a:tabLst>
                <a:tab pos="985838" algn="l"/>
              </a:tabLst>
            </a:pPr>
            <a:r>
              <a:rPr lang="de-DE" sz="2000" dirty="0">
                <a:solidFill>
                  <a:srgbClr val="242852"/>
                </a:solidFill>
              </a:rPr>
              <a:t>Fehlende Deutschkenntnisse &amp; verzögerte Sprachentwicklung</a:t>
            </a:r>
          </a:p>
          <a:p>
            <a:pPr marL="447675" indent="-447675" eaLnBrk="1" hangingPunct="1">
              <a:spcBef>
                <a:spcPct val="0"/>
              </a:spcBef>
              <a:spcAft>
                <a:spcPts val="600"/>
              </a:spcAft>
              <a:buClrTx/>
              <a:buSzTx/>
              <a:buFont typeface="+mj-lt"/>
              <a:buAutoNum type="arabicPeriod"/>
              <a:tabLst>
                <a:tab pos="717550" algn="l"/>
              </a:tabLst>
            </a:pPr>
            <a:r>
              <a:rPr lang="de-DE" sz="2000" dirty="0">
                <a:solidFill>
                  <a:srgbClr val="242852"/>
                </a:solidFill>
              </a:rPr>
              <a:t>Unangemessenes Sozialverhalten</a:t>
            </a:r>
            <a:br>
              <a:rPr lang="de-DE" sz="2000" dirty="0">
                <a:solidFill>
                  <a:srgbClr val="242852"/>
                </a:solidFill>
              </a:rPr>
            </a:br>
            <a:r>
              <a:rPr lang="de-DE" sz="1400" dirty="0">
                <a:solidFill>
                  <a:srgbClr val="4D89A7"/>
                </a:solidFill>
              </a:rPr>
              <a:t>(Aggressivität, kleinkindliches Verhalten, fehlende Impulskontrolle, sozialer Rückzug)</a:t>
            </a:r>
          </a:p>
          <a:p>
            <a:pPr marL="457200" indent="-457200" eaLnBrk="1" hangingPunct="1">
              <a:spcBef>
                <a:spcPct val="0"/>
              </a:spcBef>
              <a:spcAft>
                <a:spcPts val="600"/>
              </a:spcAft>
              <a:buClrTx/>
              <a:buSzTx/>
              <a:buFont typeface="+mj-lt"/>
              <a:buAutoNum type="arabicPeriod"/>
              <a:tabLst>
                <a:tab pos="358775" algn="l"/>
              </a:tabLst>
            </a:pPr>
            <a:r>
              <a:rPr lang="de-DE" sz="2000" dirty="0">
                <a:solidFill>
                  <a:srgbClr val="242852"/>
                </a:solidFill>
              </a:rPr>
              <a:t>Nicht </a:t>
            </a:r>
            <a:r>
              <a:rPr lang="de-DE" sz="2000" dirty="0" err="1">
                <a:solidFill>
                  <a:srgbClr val="242852"/>
                </a:solidFill>
              </a:rPr>
              <a:t>altersgemässe</a:t>
            </a:r>
            <a:r>
              <a:rPr lang="de-DE" sz="2000" dirty="0">
                <a:solidFill>
                  <a:srgbClr val="242852"/>
                </a:solidFill>
              </a:rPr>
              <a:t> exekutive Funktionen</a:t>
            </a:r>
            <a:br>
              <a:rPr lang="de-DE" sz="2000" dirty="0">
                <a:solidFill>
                  <a:srgbClr val="242852"/>
                </a:solidFill>
              </a:rPr>
            </a:br>
            <a:r>
              <a:rPr lang="de-DE" sz="1400" dirty="0">
                <a:solidFill>
                  <a:srgbClr val="4D89A7"/>
                </a:solidFill>
              </a:rPr>
              <a:t>(Konzentrationsfähigkeit, Frustrationstoleranz, Fähigkeit zum Bedürfnisaufschub)</a:t>
            </a:r>
          </a:p>
          <a:p>
            <a:pPr marL="457200" indent="-457200" eaLnBrk="1" hangingPunct="1">
              <a:spcBef>
                <a:spcPct val="0"/>
              </a:spcBef>
              <a:spcAft>
                <a:spcPts val="300"/>
              </a:spcAft>
              <a:buClrTx/>
              <a:buSzTx/>
              <a:buFont typeface="+mj-lt"/>
              <a:buAutoNum type="arabicPeriod"/>
              <a:tabLst>
                <a:tab pos="358775" algn="l"/>
              </a:tabLst>
            </a:pPr>
            <a:r>
              <a:rPr lang="de-DE" sz="2000" dirty="0">
                <a:solidFill>
                  <a:srgbClr val="242852"/>
                </a:solidFill>
              </a:rPr>
              <a:t>Nicht </a:t>
            </a:r>
            <a:r>
              <a:rPr lang="de-DE" sz="2000" dirty="0" err="1">
                <a:solidFill>
                  <a:srgbClr val="242852"/>
                </a:solidFill>
              </a:rPr>
              <a:t>altersgemässe</a:t>
            </a:r>
            <a:r>
              <a:rPr lang="de-DE" sz="2000" dirty="0">
                <a:solidFill>
                  <a:srgbClr val="242852"/>
                </a:solidFill>
              </a:rPr>
              <a:t> Motorik</a:t>
            </a:r>
            <a:br>
              <a:rPr lang="de-DE" sz="2000" dirty="0">
                <a:solidFill>
                  <a:srgbClr val="242852"/>
                </a:solidFill>
              </a:rPr>
            </a:br>
            <a:r>
              <a:rPr lang="de-DE" sz="1400" dirty="0">
                <a:solidFill>
                  <a:srgbClr val="4D89A7"/>
                </a:solidFill>
              </a:rPr>
              <a:t>(Umgang mit Gebrauchsgegenständen, Anziehen, Schuhe binden etc.)</a:t>
            </a:r>
          </a:p>
          <a:p>
            <a:pPr marL="457200" indent="-457200" eaLnBrk="1" hangingPunct="1">
              <a:spcBef>
                <a:spcPct val="0"/>
              </a:spcBef>
              <a:spcAft>
                <a:spcPts val="600"/>
              </a:spcAft>
              <a:buClrTx/>
              <a:buSzTx/>
              <a:buFont typeface="+mj-lt"/>
              <a:buAutoNum type="arabicPeriod"/>
              <a:tabLst>
                <a:tab pos="358775" algn="l"/>
              </a:tabLst>
            </a:pPr>
            <a:r>
              <a:rPr lang="de-DE" sz="2000" dirty="0">
                <a:solidFill>
                  <a:srgbClr val="242852"/>
                </a:solidFill>
              </a:rPr>
              <a:t>Ungünstiges Freizeitverhalten</a:t>
            </a:r>
            <a:br>
              <a:rPr lang="de-DE" sz="2000" dirty="0">
                <a:solidFill>
                  <a:srgbClr val="242852"/>
                </a:solidFill>
              </a:rPr>
            </a:br>
            <a:r>
              <a:rPr lang="de-DE" sz="1400" dirty="0">
                <a:solidFill>
                  <a:srgbClr val="4D89A7"/>
                </a:solidFill>
              </a:rPr>
              <a:t>(Medienkonsum, soziale Kontakte / soziales Spiel, Bewegung, Schlafverhalten)</a:t>
            </a:r>
          </a:p>
          <a:p>
            <a:pPr marL="0" indent="0" eaLnBrk="1" hangingPunct="1">
              <a:spcBef>
                <a:spcPts val="1200"/>
              </a:spcBef>
              <a:spcAft>
                <a:spcPts val="300"/>
              </a:spcAft>
              <a:buClrTx/>
              <a:buSzTx/>
              <a:buNone/>
              <a:tabLst>
                <a:tab pos="179388" algn="l"/>
              </a:tabLst>
            </a:pPr>
            <a:r>
              <a:rPr lang="de-DE" sz="2800" dirty="0">
                <a:solidFill>
                  <a:srgbClr val="4D89A7"/>
                </a:solidFill>
              </a:rPr>
              <a:t>Ein Teil der Eltern: </a:t>
            </a:r>
          </a:p>
          <a:p>
            <a:pPr marL="457200" indent="-457200" eaLnBrk="1" hangingPunct="1">
              <a:spcBef>
                <a:spcPct val="0"/>
              </a:spcBef>
              <a:spcAft>
                <a:spcPts val="300"/>
              </a:spcAft>
              <a:buClrTx/>
              <a:buSzTx/>
              <a:buFont typeface="+mj-lt"/>
              <a:buAutoNum type="arabicPeriod" startAt="6"/>
              <a:tabLst>
                <a:tab pos="358775" algn="l"/>
              </a:tabLst>
            </a:pPr>
            <a:r>
              <a:rPr lang="de-DE" sz="2000" dirty="0">
                <a:solidFill>
                  <a:srgbClr val="242852"/>
                </a:solidFill>
              </a:rPr>
              <a:t>Suboptimale pädagogische und/oder kulturelle Kompetenzen</a:t>
            </a:r>
          </a:p>
          <a:p>
            <a:pPr marL="457200" indent="-457200" eaLnBrk="1" hangingPunct="1">
              <a:spcBef>
                <a:spcPct val="0"/>
              </a:spcBef>
              <a:spcAft>
                <a:spcPts val="300"/>
              </a:spcAft>
              <a:buClrTx/>
              <a:buSzTx/>
              <a:buFont typeface="+mj-lt"/>
              <a:buAutoNum type="arabicPeriod" startAt="6"/>
              <a:tabLst>
                <a:tab pos="358775" algn="l"/>
              </a:tabLst>
            </a:pPr>
            <a:r>
              <a:rPr lang="de-DE" sz="2000" dirty="0">
                <a:solidFill>
                  <a:srgbClr val="242852"/>
                </a:solidFill>
              </a:rPr>
              <a:t>Schwierige sprachliche Verständigung</a:t>
            </a:r>
          </a:p>
        </p:txBody>
      </p:sp>
      <p:sp>
        <p:nvSpPr>
          <p:cNvPr id="3" name="Titel 2">
            <a:extLst>
              <a:ext uri="{FF2B5EF4-FFF2-40B4-BE49-F238E27FC236}">
                <a16:creationId xmlns:a16="http://schemas.microsoft.com/office/drawing/2014/main" id="{F26941C3-4CCA-8AB3-2B7D-BBE79F4D4859}"/>
              </a:ext>
            </a:extLst>
          </p:cNvPr>
          <p:cNvSpPr>
            <a:spLocks noGrp="1"/>
          </p:cNvSpPr>
          <p:nvPr>
            <p:ph type="title"/>
          </p:nvPr>
        </p:nvSpPr>
        <p:spPr>
          <a:xfrm>
            <a:off x="457200" y="404664"/>
            <a:ext cx="8229600" cy="854968"/>
          </a:xfrm>
        </p:spPr>
        <p:txBody>
          <a:bodyPr>
            <a:normAutofit/>
          </a:bodyPr>
          <a:lstStyle/>
          <a:p>
            <a:r>
              <a:rPr lang="de-CH" dirty="0"/>
              <a:t>Qualität der Probleme</a:t>
            </a:r>
          </a:p>
        </p:txBody>
      </p:sp>
    </p:spTree>
    <p:extLst>
      <p:ext uri="{BB962C8B-B14F-4D97-AF65-F5344CB8AC3E}">
        <p14:creationId xmlns:p14="http://schemas.microsoft.com/office/powerpoint/2010/main" val="2466229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A9A01-939E-9C67-D788-61C91E2932CE}"/>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2B83A64B-0143-3CE5-4885-BFBAD5499ADA}"/>
              </a:ext>
            </a:extLst>
          </p:cNvPr>
          <p:cNvSpPr>
            <a:spLocks noGrp="1"/>
          </p:cNvSpPr>
          <p:nvPr>
            <p:ph type="title"/>
          </p:nvPr>
        </p:nvSpPr>
        <p:spPr/>
        <p:txBody>
          <a:bodyPr>
            <a:noAutofit/>
          </a:bodyPr>
          <a:lstStyle/>
          <a:p>
            <a:r>
              <a:rPr lang="de-CH" sz="3200" dirty="0"/>
              <a:t>Direkte Kosten: MR-Pool</a:t>
            </a:r>
          </a:p>
        </p:txBody>
      </p:sp>
      <p:pic>
        <p:nvPicPr>
          <p:cNvPr id="8" name="Grafik 7">
            <a:extLst>
              <a:ext uri="{FF2B5EF4-FFF2-40B4-BE49-F238E27FC236}">
                <a16:creationId xmlns:a16="http://schemas.microsoft.com/office/drawing/2014/main" id="{A7C36B15-7543-C0DA-4277-49B09CFD9749}"/>
              </a:ext>
            </a:extLst>
          </p:cNvPr>
          <p:cNvPicPr>
            <a:picLocks noChangeAspect="1"/>
          </p:cNvPicPr>
          <p:nvPr/>
        </p:nvPicPr>
        <p:blipFill>
          <a:blip r:embed="rId3"/>
          <a:stretch>
            <a:fillRect/>
          </a:stretch>
        </p:blipFill>
        <p:spPr>
          <a:xfrm>
            <a:off x="517624" y="1425774"/>
            <a:ext cx="8108751" cy="3417738"/>
          </a:xfrm>
          <a:prstGeom prst="rect">
            <a:avLst/>
          </a:prstGeom>
        </p:spPr>
      </p:pic>
    </p:spTree>
    <p:extLst>
      <p:ext uri="{BB962C8B-B14F-4D97-AF65-F5344CB8AC3E}">
        <p14:creationId xmlns:p14="http://schemas.microsoft.com/office/powerpoint/2010/main" val="1779540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eimos">
  <a:themeElements>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Concourse</Template>
  <TotalTime>0</TotalTime>
  <Words>839</Words>
  <Application>Microsoft Office PowerPoint</Application>
  <PresentationFormat>Bildschirmpräsentation (4:3)</PresentationFormat>
  <Paragraphs>163</Paragraphs>
  <Slides>27</Slides>
  <Notes>27</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27</vt:i4>
      </vt:variant>
    </vt:vector>
  </HeadingPairs>
  <TitlesOfParts>
    <vt:vector size="37" baseType="lpstr">
      <vt:lpstr>Arial</vt:lpstr>
      <vt:lpstr>Calibri</vt:lpstr>
      <vt:lpstr>Lucida Sans Unicode</vt:lpstr>
      <vt:lpstr>Symbol</vt:lpstr>
      <vt:lpstr>Times</vt:lpstr>
      <vt:lpstr>Verdana</vt:lpstr>
      <vt:lpstr>Wingdings</vt:lpstr>
      <vt:lpstr>Wingdings 2</vt:lpstr>
      <vt:lpstr>Wingdings 3</vt:lpstr>
      <vt:lpstr>1_Deimos</vt:lpstr>
      <vt:lpstr>Fünfjähriges Pilotprojekt «Frühförderung»</vt:lpstr>
      <vt:lpstr>Ablauf</vt:lpstr>
      <vt:lpstr>Was bisher geschah…</vt:lpstr>
      <vt:lpstr>Inhalt</vt:lpstr>
      <vt:lpstr>Soziale Belastung unserer Schule</vt:lpstr>
      <vt:lpstr>Schulsozialarbeit: Anzahl Beratungen</vt:lpstr>
      <vt:lpstr>Kindesschutz: Anzahl Beistandschaften und Abklärungen</vt:lpstr>
      <vt:lpstr>Qualität der Probleme</vt:lpstr>
      <vt:lpstr>Direkte Kosten: MR-Pool</vt:lpstr>
      <vt:lpstr>Übergeordnete Ziele</vt:lpstr>
      <vt:lpstr>Ziele des Pilotprojekts</vt:lpstr>
      <vt:lpstr>PowerPoint-Präsentation</vt:lpstr>
      <vt:lpstr>Säule «Prävention»</vt:lpstr>
      <vt:lpstr>PowerPoint-Präsentation</vt:lpstr>
      <vt:lpstr>Säule «Früherkennung»</vt:lpstr>
      <vt:lpstr>PowerPoint-Präsentation</vt:lpstr>
      <vt:lpstr>Säule «Intervention»</vt:lpstr>
      <vt:lpstr>PowerPoint-Präsentation</vt:lpstr>
      <vt:lpstr>Horizontale Elemente</vt:lpstr>
      <vt:lpstr>Projektorganisation</vt:lpstr>
      <vt:lpstr>Aufwand, Ertrag, Nettoaufwand</vt:lpstr>
      <vt:lpstr>Nutzen: Wirkungsmodell</vt:lpstr>
      <vt:lpstr>Nutzen: Return on Investment</vt:lpstr>
      <vt:lpstr>Verständnisfragen?</vt:lpstr>
      <vt:lpstr>PowerPoint-Präsentation</vt:lpstr>
      <vt:lpstr>Weiteres Vorgehen</vt:lpstr>
      <vt:lpstr>Apéro-Time</vt:lpstr>
    </vt:vector>
  </TitlesOfParts>
  <Company>Gemeinde Urtenen-Schönbühl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Lokale Agenda 21</dc:title>
  <dc:creator>Gemeinde Urtenen - Schönbühl</dc:creator>
  <cp:lastModifiedBy>Matthias Gehrig</cp:lastModifiedBy>
  <cp:revision>394</cp:revision>
  <cp:lastPrinted>2023-05-19T15:48:27Z</cp:lastPrinted>
  <dcterms:created xsi:type="dcterms:W3CDTF">2010-09-21T07:19:51Z</dcterms:created>
  <dcterms:modified xsi:type="dcterms:W3CDTF">2026-05-17T17:34:54Z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a112399-b73b-40c1-8af2-919b124b9d91_Enabled">
    <vt:lpwstr>true</vt:lpwstr>
  </property>
  <property fmtid="{D5CDD505-2E9C-101B-9397-08002B2CF9AE}" pid="3" name="MSIP_Label_aa112399-b73b-40c1-8af2-919b124b9d91_SetDate">
    <vt:lpwstr>2025-06-24T05:48:29Z</vt:lpwstr>
  </property>
  <property fmtid="{D5CDD505-2E9C-101B-9397-08002B2CF9AE}" pid="4" name="MSIP_Label_aa112399-b73b-40c1-8af2-919b124b9d91_Method">
    <vt:lpwstr>Privileged</vt:lpwstr>
  </property>
  <property fmtid="{D5CDD505-2E9C-101B-9397-08002B2CF9AE}" pid="5" name="MSIP_Label_aa112399-b73b-40c1-8af2-919b124b9d91_Name">
    <vt:lpwstr>L2</vt:lpwstr>
  </property>
  <property fmtid="{D5CDD505-2E9C-101B-9397-08002B2CF9AE}" pid="6" name="MSIP_Label_aa112399-b73b-40c1-8af2-919b124b9d91_SiteId">
    <vt:lpwstr>6ae27add-8276-4a38-88c1-3a9c1f973767</vt:lpwstr>
  </property>
  <property fmtid="{D5CDD505-2E9C-101B-9397-08002B2CF9AE}" pid="7" name="MSIP_Label_aa112399-b73b-40c1-8af2-919b124b9d91_ActionId">
    <vt:lpwstr>a9e4df29-2234-49a3-9084-00f7227f42ce</vt:lpwstr>
  </property>
  <property fmtid="{D5CDD505-2E9C-101B-9397-08002B2CF9AE}" pid="8" name="MSIP_Label_aa112399-b73b-40c1-8af2-919b124b9d91_ContentBits">
    <vt:lpwstr>0</vt:lpwstr>
  </property>
  <property fmtid="{D5CDD505-2E9C-101B-9397-08002B2CF9AE}" pid="9" name="MSIP_Label_aa112399-b73b-40c1-8af2-919b124b9d91_Tag">
    <vt:lpwstr>10, 0, 1, 1</vt:lpwstr>
  </property>
</Properties>
</file>